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24f2c08da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dc2eb4628242a9"/>
  </p:sldMasterIdLst>
  <p:sldIdLst>
    <p:sldId xmlns:r="http://schemas.openxmlformats.org/officeDocument/2006/relationships" id="256" r:id="Rdee3f19b16c94368"/>
    <p:sldId xmlns:r="http://schemas.openxmlformats.org/officeDocument/2006/relationships" id="257" r:id="Rbe0bb39ecbd8483f"/>
    <p:sldId xmlns:r="http://schemas.openxmlformats.org/officeDocument/2006/relationships" id="258" r:id="Rc5c7df0688e7439f"/>
    <p:sldId xmlns:r="http://schemas.openxmlformats.org/officeDocument/2006/relationships" id="259" r:id="Rf9571d66279e495c"/>
    <p:sldId xmlns:r="http://schemas.openxmlformats.org/officeDocument/2006/relationships" id="260" r:id="Ra5a4ea7623e0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c2eb4628242a9" /><Relationship Type="http://schemas.openxmlformats.org/officeDocument/2006/relationships/slide" Target="/ppt/slides/slide1.xml" Id="Rdee3f19b16c94368" /><Relationship Type="http://schemas.openxmlformats.org/officeDocument/2006/relationships/slide" Target="/ppt/slides/slide2.xml" Id="Rbe0bb39ecbd8483f" /><Relationship Type="http://schemas.openxmlformats.org/officeDocument/2006/relationships/slide" Target="/ppt/slides/slide3.xml" Id="Rc5c7df0688e7439f" /><Relationship Type="http://schemas.openxmlformats.org/officeDocument/2006/relationships/slide" Target="/ppt/slides/slide4.xml" Id="Rf9571d66279e495c" /><Relationship Type="http://schemas.openxmlformats.org/officeDocument/2006/relationships/slide" Target="/ppt/slides/slide5.xml" Id="Ra5a4ea7623e0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d427c6404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9715a9bc14281" /><Relationship Type="http://schemas.openxmlformats.org/officeDocument/2006/relationships/theme" Target="/ppt/slideMasters/theme/theme1.xml" Id="Rf93a0d421fcc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19715a9bc1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0794373f943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cb7b4e7a3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d4495d457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6f15ef512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b4c067570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