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63f5807cb442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99042ac3f418e"/>
  </p:sldMasterIdLst>
  <p:sldIdLst>
    <p:sldId xmlns:r="http://schemas.openxmlformats.org/officeDocument/2006/relationships" id="256" r:id="Ree81e87a56464433"/>
    <p:sldId xmlns:r="http://schemas.openxmlformats.org/officeDocument/2006/relationships" id="257" r:id="Rae44d530541d48f7"/>
    <p:sldId xmlns:r="http://schemas.openxmlformats.org/officeDocument/2006/relationships" id="258" r:id="Rc797b8407fde4c91"/>
    <p:sldId xmlns:r="http://schemas.openxmlformats.org/officeDocument/2006/relationships" id="259" r:id="R467a6dd4801c4a8b"/>
    <p:sldId xmlns:r="http://schemas.openxmlformats.org/officeDocument/2006/relationships" id="260" r:id="R0a3385b0f1bf49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99042ac3f418e" /><Relationship Type="http://schemas.openxmlformats.org/officeDocument/2006/relationships/slide" Target="/ppt/slides/slide1.xml" Id="Ree81e87a56464433" /><Relationship Type="http://schemas.openxmlformats.org/officeDocument/2006/relationships/slide" Target="/ppt/slides/slide2.xml" Id="Rae44d530541d48f7" /><Relationship Type="http://schemas.openxmlformats.org/officeDocument/2006/relationships/slide" Target="/ppt/slides/slide3.xml" Id="Rc797b8407fde4c91" /><Relationship Type="http://schemas.openxmlformats.org/officeDocument/2006/relationships/slide" Target="/ppt/slides/slide4.xml" Id="R467a6dd4801c4a8b" /><Relationship Type="http://schemas.openxmlformats.org/officeDocument/2006/relationships/slide" Target="/ppt/slides/slide5.xml" Id="R0a3385b0f1bf49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8a96efa644f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29ccb36514d54" /><Relationship Type="http://schemas.openxmlformats.org/officeDocument/2006/relationships/theme" Target="/ppt/slideMasters/theme/theme1.xml" Id="R83f39efce76940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529ccb36514d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f63150b3542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18208f51449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3eecb0efc4c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90369593941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885c1a4b249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TOKKE KOMMUNE ble etablert [år] og holder til i 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3880 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 07 52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postmottak@tokke.kommune.no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www.tokke.kommune.no/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964 964 521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