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743359c1294d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38180878f44488"/>
  </p:sldMasterIdLst>
  <p:sldIdLst>
    <p:sldId xmlns:r="http://schemas.openxmlformats.org/officeDocument/2006/relationships" id="256" r:id="R5fc8a1c834f843c4"/>
    <p:sldId xmlns:r="http://schemas.openxmlformats.org/officeDocument/2006/relationships" id="257" r:id="Ra8be90762278425e"/>
    <p:sldId xmlns:r="http://schemas.openxmlformats.org/officeDocument/2006/relationships" id="258" r:id="Rcc32a4f860f34e8e"/>
    <p:sldId xmlns:r="http://schemas.openxmlformats.org/officeDocument/2006/relationships" id="259" r:id="R5ec5251027074d19"/>
    <p:sldId xmlns:r="http://schemas.openxmlformats.org/officeDocument/2006/relationships" id="260" r:id="R416ece330bce46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8180878f44488" /><Relationship Type="http://schemas.openxmlformats.org/officeDocument/2006/relationships/slide" Target="/ppt/slides/slide1.xml" Id="R5fc8a1c834f843c4" /><Relationship Type="http://schemas.openxmlformats.org/officeDocument/2006/relationships/slide" Target="/ppt/slides/slide2.xml" Id="Ra8be90762278425e" /><Relationship Type="http://schemas.openxmlformats.org/officeDocument/2006/relationships/slide" Target="/ppt/slides/slide3.xml" Id="Rcc32a4f860f34e8e" /><Relationship Type="http://schemas.openxmlformats.org/officeDocument/2006/relationships/slide" Target="/ppt/slides/slide4.xml" Id="R5ec5251027074d19" /><Relationship Type="http://schemas.openxmlformats.org/officeDocument/2006/relationships/slide" Target="/ppt/slides/slide5.xml" Id="R416ece330bce46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4a33159f4d41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4c19eface4cd7" /><Relationship Type="http://schemas.openxmlformats.org/officeDocument/2006/relationships/theme" Target="/ppt/slideMasters/theme/theme1.xml" Id="Refefb928c9934d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c4c19eface4c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61a255f9040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3a11f7b5440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6c9a47a2e42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b3c3ebc7b44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3021206fd4d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KVITSØY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KVITSØY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KVITSØY KOMMUNE ble etablert [år] og holder til i Kvitsøy.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KVITSØY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KVITSØY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KVITSØY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Kommunehusveien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4180 Kvitsøy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73 63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post@kvitsoy.kommune.no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www.kvitsoy.kommune.no/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964 979 634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KVITSØY KOMMUNE</a:t>
            </a:r>
          </a:p>
        </p:txBody>
      </p:sp>
    </p:spTree>
  </p:cSld>
  <p:clrMapOvr>
    <a:masterClrMapping xmlns:a="http://schemas.openxmlformats.org/drawingml/2006/main"/>
  </p:clrMapOvr>
</p:sld>
</file>