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58ff7d917c4a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4aa865f54e4402"/>
  </p:sldMasterIdLst>
  <p:sldIdLst>
    <p:sldId xmlns:r="http://schemas.openxmlformats.org/officeDocument/2006/relationships" id="256" r:id="Rf13b9d170e7a4265"/>
    <p:sldId xmlns:r="http://schemas.openxmlformats.org/officeDocument/2006/relationships" id="257" r:id="Ra4d5e9f52b974bec"/>
    <p:sldId xmlns:r="http://schemas.openxmlformats.org/officeDocument/2006/relationships" id="258" r:id="Rff01939e7d384b6c"/>
    <p:sldId xmlns:r="http://schemas.openxmlformats.org/officeDocument/2006/relationships" id="259" r:id="R34afe6eb14b94746"/>
    <p:sldId xmlns:r="http://schemas.openxmlformats.org/officeDocument/2006/relationships" id="260" r:id="R53c765fdf58a4e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4aa865f54e4402" /><Relationship Type="http://schemas.openxmlformats.org/officeDocument/2006/relationships/slide" Target="/ppt/slides/slide1.xml" Id="Rf13b9d170e7a4265" /><Relationship Type="http://schemas.openxmlformats.org/officeDocument/2006/relationships/slide" Target="/ppt/slides/slide2.xml" Id="Ra4d5e9f52b974bec" /><Relationship Type="http://schemas.openxmlformats.org/officeDocument/2006/relationships/slide" Target="/ppt/slides/slide3.xml" Id="Rff01939e7d384b6c" /><Relationship Type="http://schemas.openxmlformats.org/officeDocument/2006/relationships/slide" Target="/ppt/slides/slide4.xml" Id="R34afe6eb14b94746" /><Relationship Type="http://schemas.openxmlformats.org/officeDocument/2006/relationships/slide" Target="/ppt/slides/slide5.xml" Id="R53c765fdf58a4e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d9a904de9a4d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b9bf05a6e4f7d" /><Relationship Type="http://schemas.openxmlformats.org/officeDocument/2006/relationships/theme" Target="/ppt/slideMasters/theme/theme1.xml" Id="R65ba147684e046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3b9bf05a6e4f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829f576ac4e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7cfffd6b346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bdb9315da44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39561dc384c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60532367047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OPPDAL KOMMUNE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 Krokanns veg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post@oppdal.kommune.no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www.oppdal.kommune.no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964 983 003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