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f3d93ea3e340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e2938775be4551"/>
  </p:sldMasterIdLst>
  <p:sldIdLst>
    <p:sldId xmlns:r="http://schemas.openxmlformats.org/officeDocument/2006/relationships" id="256" r:id="Rfcba6cb0da494b19"/>
    <p:sldId xmlns:r="http://schemas.openxmlformats.org/officeDocument/2006/relationships" id="257" r:id="Re82d96c502384b54"/>
    <p:sldId xmlns:r="http://schemas.openxmlformats.org/officeDocument/2006/relationships" id="258" r:id="Re26038d9237b4107"/>
    <p:sldId xmlns:r="http://schemas.openxmlformats.org/officeDocument/2006/relationships" id="259" r:id="R703e6232411e48e0"/>
    <p:sldId xmlns:r="http://schemas.openxmlformats.org/officeDocument/2006/relationships" id="260" r:id="R1246420171524995"/>
    <p:sldId xmlns:r="http://schemas.openxmlformats.org/officeDocument/2006/relationships" id="261" r:id="R219f7bff384e42eb"/>
    <p:sldId xmlns:r="http://schemas.openxmlformats.org/officeDocument/2006/relationships" id="262" r:id="Rfd9b646176a946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e2938775be4551" /><Relationship Type="http://schemas.openxmlformats.org/officeDocument/2006/relationships/slide" Target="/ppt/slides/slide1.xml" Id="Rfcba6cb0da494b19" /><Relationship Type="http://schemas.openxmlformats.org/officeDocument/2006/relationships/slide" Target="/ppt/slides/slide2.xml" Id="Re82d96c502384b54" /><Relationship Type="http://schemas.openxmlformats.org/officeDocument/2006/relationships/slide" Target="/ppt/slides/slide3.xml" Id="Re26038d9237b4107" /><Relationship Type="http://schemas.openxmlformats.org/officeDocument/2006/relationships/slide" Target="/ppt/slides/slide4.xml" Id="R703e6232411e48e0" /><Relationship Type="http://schemas.openxmlformats.org/officeDocument/2006/relationships/slide" Target="/ppt/slides/slide5.xml" Id="R1246420171524995" /><Relationship Type="http://schemas.openxmlformats.org/officeDocument/2006/relationships/slide" Target="/ppt/slides/slide6.xml" Id="R219f7bff384e42eb" /><Relationship Type="http://schemas.openxmlformats.org/officeDocument/2006/relationships/slide" Target="/ppt/slides/slide7.xml" Id="Rfd9b646176a946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26ab58ffc4e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c616ee4324adf" /><Relationship Type="http://schemas.openxmlformats.org/officeDocument/2006/relationships/theme" Target="/ppt/slideMasters/theme/theme1.xml" Id="R4878e3bf5cb345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ac616ee4324a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553b7fb9a45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f2820a7bf47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2f310e4ac4a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dd069e50f41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403f4b9a048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ad8fae7df44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a193f2edf4c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JANAMARIN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JANAMARIN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4 136 222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107 051 701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118 687 685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KROKEDAL JAN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KROKEDAL JULIE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KROKEDAL LINN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KROKEDAL MARI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KROKEDAL SIRI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Øvreskogen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74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965 006 532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JANAMARIN AS</a:t>
            </a:r>
          </a:p>
        </p:txBody>
      </p:sp>
    </p:spTree>
  </p:cSld>
  <p:clrMapOvr>
    <a:masterClrMapping xmlns:a="http://schemas.openxmlformats.org/drawingml/2006/main"/>
  </p:clrMapOvr>
</p:sld>
</file>