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d625e9226649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7bf770026c443e"/>
  </p:sldMasterIdLst>
  <p:sldIdLst>
    <p:sldId xmlns:r="http://schemas.openxmlformats.org/officeDocument/2006/relationships" id="256" r:id="Rffb6e641378d45e7"/>
    <p:sldId xmlns:r="http://schemas.openxmlformats.org/officeDocument/2006/relationships" id="257" r:id="R9930ba1c67454924"/>
    <p:sldId xmlns:r="http://schemas.openxmlformats.org/officeDocument/2006/relationships" id="258" r:id="R99539def230d47d5"/>
    <p:sldId xmlns:r="http://schemas.openxmlformats.org/officeDocument/2006/relationships" id="259" r:id="Rc84042af2b1c4dfb"/>
    <p:sldId xmlns:r="http://schemas.openxmlformats.org/officeDocument/2006/relationships" id="260" r:id="Rcaffb35916e348b4"/>
    <p:sldId xmlns:r="http://schemas.openxmlformats.org/officeDocument/2006/relationships" id="261" r:id="Re2dc01243e3940a8"/>
    <p:sldId xmlns:r="http://schemas.openxmlformats.org/officeDocument/2006/relationships" id="262" r:id="Rc67e75e6938f40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7bf770026c443e" /><Relationship Type="http://schemas.openxmlformats.org/officeDocument/2006/relationships/slide" Target="/ppt/slides/slide1.xml" Id="Rffb6e641378d45e7" /><Relationship Type="http://schemas.openxmlformats.org/officeDocument/2006/relationships/slide" Target="/ppt/slides/slide2.xml" Id="R9930ba1c67454924" /><Relationship Type="http://schemas.openxmlformats.org/officeDocument/2006/relationships/slide" Target="/ppt/slides/slide3.xml" Id="R99539def230d47d5" /><Relationship Type="http://schemas.openxmlformats.org/officeDocument/2006/relationships/slide" Target="/ppt/slides/slide4.xml" Id="Rc84042af2b1c4dfb" /><Relationship Type="http://schemas.openxmlformats.org/officeDocument/2006/relationships/slide" Target="/ppt/slides/slide5.xml" Id="Rcaffb35916e348b4" /><Relationship Type="http://schemas.openxmlformats.org/officeDocument/2006/relationships/slide" Target="/ppt/slides/slide6.xml" Id="Re2dc01243e3940a8" /><Relationship Type="http://schemas.openxmlformats.org/officeDocument/2006/relationships/slide" Target="/ppt/slides/slide7.xml" Id="Rc67e75e6938f40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3b1236048043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ce8c74f654060" /><Relationship Type="http://schemas.openxmlformats.org/officeDocument/2006/relationships/theme" Target="/ppt/slideMasters/theme/theme1.xml" Id="R139ff705b9ec42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2ce8c74f6540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a2b5fecdf4a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35f150c8a44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2c149dd2b45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cc31d350147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ba3013c0b42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b88d2c42e42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3708d2dfb44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ASSEMBLIN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ASSEMBLIN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ASSEMBLIN VENTILASJON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ASSEMBLIN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ASSEMBLIN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ASSEMBLIN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102 955 586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4 656 371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1 843 419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17 626 333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101 582 240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ASSEMBLIN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ASSEMBLIN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ASSEMBLIN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Bjørnstjerne Bjørnsons gate 110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09030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post@assemblin.no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www.assemblin.no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965 123 385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ASSEMBLIN VENTILASJON AS</a:t>
            </a:r>
          </a:p>
        </p:txBody>
      </p:sp>
    </p:spTree>
  </p:cSld>
  <p:clrMapOvr>
    <a:masterClrMapping xmlns:a="http://schemas.openxmlformats.org/drawingml/2006/main"/>
  </p:clrMapOvr>
</p:sld>
</file>