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2b3087b174a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2826440774b02"/>
  </p:sldMasterIdLst>
  <p:sldIdLst>
    <p:sldId xmlns:r="http://schemas.openxmlformats.org/officeDocument/2006/relationships" id="256" r:id="Re3e362c1e0f14f75"/>
    <p:sldId xmlns:r="http://schemas.openxmlformats.org/officeDocument/2006/relationships" id="257" r:id="Rffcbfd0c2c6f4d68"/>
    <p:sldId xmlns:r="http://schemas.openxmlformats.org/officeDocument/2006/relationships" id="258" r:id="R6ec385a1797447d2"/>
    <p:sldId xmlns:r="http://schemas.openxmlformats.org/officeDocument/2006/relationships" id="259" r:id="R6f0a356635ec449a"/>
    <p:sldId xmlns:r="http://schemas.openxmlformats.org/officeDocument/2006/relationships" id="260" r:id="Rdeff72ca6bc445c4"/>
    <p:sldId xmlns:r="http://schemas.openxmlformats.org/officeDocument/2006/relationships" id="261" r:id="R436084d58a61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2826440774b02" /><Relationship Type="http://schemas.openxmlformats.org/officeDocument/2006/relationships/slide" Target="/ppt/slides/slide1.xml" Id="Re3e362c1e0f14f75" /><Relationship Type="http://schemas.openxmlformats.org/officeDocument/2006/relationships/slide" Target="/ppt/slides/slide2.xml" Id="Rffcbfd0c2c6f4d68" /><Relationship Type="http://schemas.openxmlformats.org/officeDocument/2006/relationships/slide" Target="/ppt/slides/slide3.xml" Id="R6ec385a1797447d2" /><Relationship Type="http://schemas.openxmlformats.org/officeDocument/2006/relationships/slide" Target="/ppt/slides/slide4.xml" Id="R6f0a356635ec449a" /><Relationship Type="http://schemas.openxmlformats.org/officeDocument/2006/relationships/slide" Target="/ppt/slides/slide5.xml" Id="Rdeff72ca6bc445c4" /><Relationship Type="http://schemas.openxmlformats.org/officeDocument/2006/relationships/slide" Target="/ppt/slides/slide6.xml" Id="R436084d58a61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1a99612ad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090304c6b43cd" /><Relationship Type="http://schemas.openxmlformats.org/officeDocument/2006/relationships/theme" Target="/ppt/slideMasters/theme/theme1.xml" Id="Rb373dc026eef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090304c6b43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77ed416be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b31abda52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06c394e3940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91818f9a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8219dcf1f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2f6c11fd8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TTP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TINE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TRUDE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PER OVE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TTP HOLDING AS</a:t>
            </a:r>
          </a:p>
        </p:txBody>
      </p:sp>
    </p:spTree>
  </p:cSld>
  <p:clrMapOvr>
    <a:masterClrMapping xmlns:a="http://schemas.openxmlformats.org/drawingml/2006/main"/>
  </p:clrMapOvr>
</p:sld>
</file>