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320deb53c2d4bd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209d055757d497d"/>
  </p:sldMasterIdLst>
  <p:sldIdLst>
    <p:sldId xmlns:r="http://schemas.openxmlformats.org/officeDocument/2006/relationships" id="256" r:id="Rc8a464cd5a8b4ecd"/>
    <p:sldId xmlns:r="http://schemas.openxmlformats.org/officeDocument/2006/relationships" id="257" r:id="R00a2776bba4b44b3"/>
    <p:sldId xmlns:r="http://schemas.openxmlformats.org/officeDocument/2006/relationships" id="258" r:id="R99c958d56f2746f5"/>
    <p:sldId xmlns:r="http://schemas.openxmlformats.org/officeDocument/2006/relationships" id="259" r:id="R0e278e6d6f58457f"/>
    <p:sldId xmlns:r="http://schemas.openxmlformats.org/officeDocument/2006/relationships" id="260" r:id="R3b9d78d2f070428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209d055757d497d" /><Relationship Type="http://schemas.openxmlformats.org/officeDocument/2006/relationships/slide" Target="/ppt/slides/slide1.xml" Id="Rc8a464cd5a8b4ecd" /><Relationship Type="http://schemas.openxmlformats.org/officeDocument/2006/relationships/slide" Target="/ppt/slides/slide2.xml" Id="R00a2776bba4b44b3" /><Relationship Type="http://schemas.openxmlformats.org/officeDocument/2006/relationships/slide" Target="/ppt/slides/slide3.xml" Id="R99c958d56f2746f5" /><Relationship Type="http://schemas.openxmlformats.org/officeDocument/2006/relationships/slide" Target="/ppt/slides/slide4.xml" Id="R0e278e6d6f58457f" /><Relationship Type="http://schemas.openxmlformats.org/officeDocument/2006/relationships/slide" Target="/ppt/slides/slide5.xml" Id="R3b9d78d2f070428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5f1667cd60141a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39a5150b9443bf" /><Relationship Type="http://schemas.openxmlformats.org/officeDocument/2006/relationships/theme" Target="/ppt/slideMasters/theme/theme1.xml" Id="R5af993c25dce4df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239a5150b9443b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51ab2372d7479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e243b031854c2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89544c0a8d40a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1d6f3cc2d74d8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783dc2494f4ad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VERDIPAPIRFONDET ALFRED BERG AKTIV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VERDIPAPIRFONDET ALFRED BERG AKTIV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VERDIPAPIRFONDET ALFRED BERG AKTIV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VERDIPAPIRFONDET ALFRED BERG AKTIV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VERDIPAPIRFONDET ALFRED BERG AKTIV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VERDIPAPIRFONDET ALFRED BERG AKTIV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Støperigata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00 51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kundesenter@alfredberg.no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965 713 700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VERDIPAPIRFONDET ALFRED BERG AKTIV</a:t>
            </a:r>
          </a:p>
        </p:txBody>
      </p:sp>
    </p:spTree>
  </p:cSld>
  <p:clrMapOvr>
    <a:masterClrMapping xmlns:a="http://schemas.openxmlformats.org/drawingml/2006/main"/>
  </p:clrMapOvr>
</p:sld>
</file>