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b07afa7bb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ffbebe1bd44bd"/>
  </p:sldMasterIdLst>
  <p:sldIdLst>
    <p:sldId xmlns:r="http://schemas.openxmlformats.org/officeDocument/2006/relationships" id="256" r:id="R82c49b7d1b3542be"/>
    <p:sldId xmlns:r="http://schemas.openxmlformats.org/officeDocument/2006/relationships" id="257" r:id="Ra8fad221910d4dad"/>
    <p:sldId xmlns:r="http://schemas.openxmlformats.org/officeDocument/2006/relationships" id="258" r:id="Rfbb3c9a611d940f4"/>
    <p:sldId xmlns:r="http://schemas.openxmlformats.org/officeDocument/2006/relationships" id="259" r:id="R904414cf0d1d4f26"/>
    <p:sldId xmlns:r="http://schemas.openxmlformats.org/officeDocument/2006/relationships" id="260" r:id="Rdedb89892be343ac"/>
    <p:sldId xmlns:r="http://schemas.openxmlformats.org/officeDocument/2006/relationships" id="261" r:id="R0273e7d94d7a410e"/>
    <p:sldId xmlns:r="http://schemas.openxmlformats.org/officeDocument/2006/relationships" id="262" r:id="R1af834edf65d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ffbebe1bd44bd" /><Relationship Type="http://schemas.openxmlformats.org/officeDocument/2006/relationships/slide" Target="/ppt/slides/slide1.xml" Id="R82c49b7d1b3542be" /><Relationship Type="http://schemas.openxmlformats.org/officeDocument/2006/relationships/slide" Target="/ppt/slides/slide2.xml" Id="Ra8fad221910d4dad" /><Relationship Type="http://schemas.openxmlformats.org/officeDocument/2006/relationships/slide" Target="/ppt/slides/slide3.xml" Id="Rfbb3c9a611d940f4" /><Relationship Type="http://schemas.openxmlformats.org/officeDocument/2006/relationships/slide" Target="/ppt/slides/slide4.xml" Id="R904414cf0d1d4f26" /><Relationship Type="http://schemas.openxmlformats.org/officeDocument/2006/relationships/slide" Target="/ppt/slides/slide5.xml" Id="Rdedb89892be343ac" /><Relationship Type="http://schemas.openxmlformats.org/officeDocument/2006/relationships/slide" Target="/ppt/slides/slide6.xml" Id="R0273e7d94d7a410e" /><Relationship Type="http://schemas.openxmlformats.org/officeDocument/2006/relationships/slide" Target="/ppt/slides/slide7.xml" Id="R1af834edf65d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076c7ae66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0b0465037464e" /><Relationship Type="http://schemas.openxmlformats.org/officeDocument/2006/relationships/theme" Target="/ppt/slideMasters/theme/theme1.xml" Id="R6904b6f0faf64c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0b0465037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1c3ad7c9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71c5279d5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42be05c15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655fd015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36faa418847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6fad9e3a44e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a0d0576c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KVIKK SKATEC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SKATEC HELGELAND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1 056 760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5 762 057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RENHOLD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965 724 192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