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36851781d741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b7541c27974d13"/>
  </p:sldMasterIdLst>
  <p:sldIdLst>
    <p:sldId xmlns:r="http://schemas.openxmlformats.org/officeDocument/2006/relationships" id="256" r:id="Ra06b4a8eb9a14ceb"/>
    <p:sldId xmlns:r="http://schemas.openxmlformats.org/officeDocument/2006/relationships" id="257" r:id="R7c9f7da159054bc0"/>
    <p:sldId xmlns:r="http://schemas.openxmlformats.org/officeDocument/2006/relationships" id="258" r:id="R806767c0d83247b3"/>
    <p:sldId xmlns:r="http://schemas.openxmlformats.org/officeDocument/2006/relationships" id="259" r:id="R5afa671213d44cf2"/>
    <p:sldId xmlns:r="http://schemas.openxmlformats.org/officeDocument/2006/relationships" id="260" r:id="R951abe71dd0e48a4"/>
    <p:sldId xmlns:r="http://schemas.openxmlformats.org/officeDocument/2006/relationships" id="261" r:id="R14d5636cfc2d49cc"/>
    <p:sldId xmlns:r="http://schemas.openxmlformats.org/officeDocument/2006/relationships" id="262" r:id="Rd3840f572df14d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b7541c27974d13" /><Relationship Type="http://schemas.openxmlformats.org/officeDocument/2006/relationships/slide" Target="/ppt/slides/slide1.xml" Id="Ra06b4a8eb9a14ceb" /><Relationship Type="http://schemas.openxmlformats.org/officeDocument/2006/relationships/slide" Target="/ppt/slides/slide2.xml" Id="R7c9f7da159054bc0" /><Relationship Type="http://schemas.openxmlformats.org/officeDocument/2006/relationships/slide" Target="/ppt/slides/slide3.xml" Id="R806767c0d83247b3" /><Relationship Type="http://schemas.openxmlformats.org/officeDocument/2006/relationships/slide" Target="/ppt/slides/slide4.xml" Id="R5afa671213d44cf2" /><Relationship Type="http://schemas.openxmlformats.org/officeDocument/2006/relationships/slide" Target="/ppt/slides/slide5.xml" Id="R951abe71dd0e48a4" /><Relationship Type="http://schemas.openxmlformats.org/officeDocument/2006/relationships/slide" Target="/ppt/slides/slide6.xml" Id="R14d5636cfc2d49cc" /><Relationship Type="http://schemas.openxmlformats.org/officeDocument/2006/relationships/slide" Target="/ppt/slides/slide7.xml" Id="Rd3840f572df14d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55ebf0c04c4f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76157c0914282" /><Relationship Type="http://schemas.openxmlformats.org/officeDocument/2006/relationships/theme" Target="/ppt/slideMasters/theme/theme1.xml" Id="Rd53fe1d9032e4d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476157c09142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46497e46346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2ae88d6b946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14fefce2a41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e1ce8f16e44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3a4e844cd4c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5dcabf7c642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1a9d6139745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SOLON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−166 094 000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2 474 133 000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2 482 052 000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SOLON EIENDOM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Hammersborg torg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29 66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www.soloneiendom.no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966 033 967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SOLON EIENDOM AS</a:t>
            </a:r>
          </a:p>
        </p:txBody>
      </p:sp>
    </p:spTree>
  </p:cSld>
  <p:clrMapOvr>
    <a:masterClrMapping xmlns:a="http://schemas.openxmlformats.org/drawingml/2006/main"/>
  </p:clrMapOvr>
</p:sld>
</file>