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ceba6208884e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a00f0f96e4b29"/>
  </p:sldMasterIdLst>
  <p:sldIdLst>
    <p:sldId xmlns:r="http://schemas.openxmlformats.org/officeDocument/2006/relationships" id="256" r:id="R33084b6ca5464f70"/>
    <p:sldId xmlns:r="http://schemas.openxmlformats.org/officeDocument/2006/relationships" id="257" r:id="R0ac993ade5cf4bcd"/>
    <p:sldId xmlns:r="http://schemas.openxmlformats.org/officeDocument/2006/relationships" id="258" r:id="R89a36d18a67144a1"/>
    <p:sldId xmlns:r="http://schemas.openxmlformats.org/officeDocument/2006/relationships" id="259" r:id="Rfe09279c519f4d8f"/>
    <p:sldId xmlns:r="http://schemas.openxmlformats.org/officeDocument/2006/relationships" id="260" r:id="R0c036bb1423f4dfa"/>
    <p:sldId xmlns:r="http://schemas.openxmlformats.org/officeDocument/2006/relationships" id="261" r:id="R5f96c624dc3a4ea3"/>
    <p:sldId xmlns:r="http://schemas.openxmlformats.org/officeDocument/2006/relationships" id="262" r:id="Rba65f86b4a53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a00f0f96e4b29" /><Relationship Type="http://schemas.openxmlformats.org/officeDocument/2006/relationships/slide" Target="/ppt/slides/slide1.xml" Id="R33084b6ca5464f70" /><Relationship Type="http://schemas.openxmlformats.org/officeDocument/2006/relationships/slide" Target="/ppt/slides/slide2.xml" Id="R0ac993ade5cf4bcd" /><Relationship Type="http://schemas.openxmlformats.org/officeDocument/2006/relationships/slide" Target="/ppt/slides/slide3.xml" Id="R89a36d18a67144a1" /><Relationship Type="http://schemas.openxmlformats.org/officeDocument/2006/relationships/slide" Target="/ppt/slides/slide4.xml" Id="Rfe09279c519f4d8f" /><Relationship Type="http://schemas.openxmlformats.org/officeDocument/2006/relationships/slide" Target="/ppt/slides/slide5.xml" Id="R0c036bb1423f4dfa" /><Relationship Type="http://schemas.openxmlformats.org/officeDocument/2006/relationships/slide" Target="/ppt/slides/slide6.xml" Id="R5f96c624dc3a4ea3" /><Relationship Type="http://schemas.openxmlformats.org/officeDocument/2006/relationships/slide" Target="/ppt/slides/slide7.xml" Id="Rba65f86b4a53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3a94bdb90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dd2fa2a1d45bd" /><Relationship Type="http://schemas.openxmlformats.org/officeDocument/2006/relationships/theme" Target="/ppt/slideMasters/theme/theme1.xml" Id="R70701d4db38442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dd2fa2a1d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a770c4f70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3f6a9fa0d43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5352e39eb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7d6006536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0df065cbe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c08b6f86842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3d94a8c00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 &amp; REGNSKAP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1 027 709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ROBIN AKERHOLDT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1657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74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966 163 313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