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691563e9c746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efd0d359654bb9"/>
  </p:sldMasterIdLst>
  <p:sldIdLst>
    <p:sldId xmlns:r="http://schemas.openxmlformats.org/officeDocument/2006/relationships" id="256" r:id="R824a54396e734a6d"/>
    <p:sldId xmlns:r="http://schemas.openxmlformats.org/officeDocument/2006/relationships" id="257" r:id="R66f345528b134f38"/>
    <p:sldId xmlns:r="http://schemas.openxmlformats.org/officeDocument/2006/relationships" id="258" r:id="R04d61f725aca47e9"/>
    <p:sldId xmlns:r="http://schemas.openxmlformats.org/officeDocument/2006/relationships" id="259" r:id="R014cb25300fb4153"/>
    <p:sldId xmlns:r="http://schemas.openxmlformats.org/officeDocument/2006/relationships" id="260" r:id="Rc5671174310a4528"/>
    <p:sldId xmlns:r="http://schemas.openxmlformats.org/officeDocument/2006/relationships" id="261" r:id="R994cef890c75407a"/>
    <p:sldId xmlns:r="http://schemas.openxmlformats.org/officeDocument/2006/relationships" id="262" r:id="R4cdc8c4f6c6544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efd0d359654bb9" /><Relationship Type="http://schemas.openxmlformats.org/officeDocument/2006/relationships/slide" Target="/ppt/slides/slide1.xml" Id="R824a54396e734a6d" /><Relationship Type="http://schemas.openxmlformats.org/officeDocument/2006/relationships/slide" Target="/ppt/slides/slide2.xml" Id="R66f345528b134f38" /><Relationship Type="http://schemas.openxmlformats.org/officeDocument/2006/relationships/slide" Target="/ppt/slides/slide3.xml" Id="R04d61f725aca47e9" /><Relationship Type="http://schemas.openxmlformats.org/officeDocument/2006/relationships/slide" Target="/ppt/slides/slide4.xml" Id="R014cb25300fb4153" /><Relationship Type="http://schemas.openxmlformats.org/officeDocument/2006/relationships/slide" Target="/ppt/slides/slide5.xml" Id="Rc5671174310a4528" /><Relationship Type="http://schemas.openxmlformats.org/officeDocument/2006/relationships/slide" Target="/ppt/slides/slide6.xml" Id="R994cef890c75407a" /><Relationship Type="http://schemas.openxmlformats.org/officeDocument/2006/relationships/slide" Target="/ppt/slides/slide7.xml" Id="R4cdc8c4f6c6544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47fb55150649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0d8c32db44a5b" /><Relationship Type="http://schemas.openxmlformats.org/officeDocument/2006/relationships/theme" Target="/ppt/slideMasters/theme/theme1.xml" Id="Ra910863e424643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80d8c32db44a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bb810ddc14b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2c93d11ae4b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a31a3994941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e3f8357fa4f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3ab952ffb4b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32afc47ef4e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a135f25bc4e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KATHHAMA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KATHHAMA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KATHHAMA HOLDING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KATHHAMA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KATHHAMA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KATHHAMA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429 065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26 738 929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26 739 649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KATHHAMA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SJULE OLE-TOM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KATHHAMA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Moloveien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8622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19 88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966 263 261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KATHHAMA HOLDING AS</a:t>
            </a:r>
          </a:p>
        </p:txBody>
      </p:sp>
    </p:spTree>
  </p:cSld>
  <p:clrMapOvr>
    <a:masterClrMapping xmlns:a="http://schemas.openxmlformats.org/drawingml/2006/main"/>
  </p:clrMapOvr>
</p:sld>
</file>