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4283c2f17144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1c8118c38149db"/>
  </p:sldMasterIdLst>
  <p:sldIdLst>
    <p:sldId xmlns:r="http://schemas.openxmlformats.org/officeDocument/2006/relationships" id="256" r:id="R387c10362fe5493c"/>
    <p:sldId xmlns:r="http://schemas.openxmlformats.org/officeDocument/2006/relationships" id="257" r:id="R9e76cdffaf414bcd"/>
    <p:sldId xmlns:r="http://schemas.openxmlformats.org/officeDocument/2006/relationships" id="258" r:id="R634b1b5aa97147f6"/>
    <p:sldId xmlns:r="http://schemas.openxmlformats.org/officeDocument/2006/relationships" id="259" r:id="R12afa904bb02471f"/>
    <p:sldId xmlns:r="http://schemas.openxmlformats.org/officeDocument/2006/relationships" id="260" r:id="R8555432cea65422f"/>
    <p:sldId xmlns:r="http://schemas.openxmlformats.org/officeDocument/2006/relationships" id="261" r:id="Rda1f5dfdac074398"/>
    <p:sldId xmlns:r="http://schemas.openxmlformats.org/officeDocument/2006/relationships" id="262" r:id="R56ba1acd022f4b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c8118c38149db" /><Relationship Type="http://schemas.openxmlformats.org/officeDocument/2006/relationships/slide" Target="/ppt/slides/slide1.xml" Id="R387c10362fe5493c" /><Relationship Type="http://schemas.openxmlformats.org/officeDocument/2006/relationships/slide" Target="/ppt/slides/slide2.xml" Id="R9e76cdffaf414bcd" /><Relationship Type="http://schemas.openxmlformats.org/officeDocument/2006/relationships/slide" Target="/ppt/slides/slide3.xml" Id="R634b1b5aa97147f6" /><Relationship Type="http://schemas.openxmlformats.org/officeDocument/2006/relationships/slide" Target="/ppt/slides/slide4.xml" Id="R12afa904bb02471f" /><Relationship Type="http://schemas.openxmlformats.org/officeDocument/2006/relationships/slide" Target="/ppt/slides/slide5.xml" Id="R8555432cea65422f" /><Relationship Type="http://schemas.openxmlformats.org/officeDocument/2006/relationships/slide" Target="/ppt/slides/slide6.xml" Id="Rda1f5dfdac074398" /><Relationship Type="http://schemas.openxmlformats.org/officeDocument/2006/relationships/slide" Target="/ppt/slides/slide7.xml" Id="R56ba1acd022f4b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315efd66440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42a6d99ed4154" /><Relationship Type="http://schemas.openxmlformats.org/officeDocument/2006/relationships/theme" Target="/ppt/slideMasters/theme/theme1.xml" Id="R0f3bc38086e144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542a6d99ed41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75554df6f49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2ef1022e245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8a766fd6c4b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b107eaf7d42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97b4b62d74d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2efa6420a4b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d4694db8a4a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HAMNEIDET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HAMNEIDET EIENDOM AS ble etablert [år] og holder til i Hamneidet.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78 053 465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79 435 116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ARILD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Gråsandveien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9181 Hamneidet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76 62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966 835 621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