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d8cd6d2eda46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c07318c3ff41ea"/>
  </p:sldMasterIdLst>
  <p:sldIdLst>
    <p:sldId xmlns:r="http://schemas.openxmlformats.org/officeDocument/2006/relationships" id="256" r:id="R7be4c263c78f4c21"/>
    <p:sldId xmlns:r="http://schemas.openxmlformats.org/officeDocument/2006/relationships" id="257" r:id="Ra301c950f4404f28"/>
    <p:sldId xmlns:r="http://schemas.openxmlformats.org/officeDocument/2006/relationships" id="258" r:id="Ra2fe803ed076406c"/>
    <p:sldId xmlns:r="http://schemas.openxmlformats.org/officeDocument/2006/relationships" id="259" r:id="R470cc719f5764d78"/>
    <p:sldId xmlns:r="http://schemas.openxmlformats.org/officeDocument/2006/relationships" id="260" r:id="Rbed705111a8c47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c07318c3ff41ea" /><Relationship Type="http://schemas.openxmlformats.org/officeDocument/2006/relationships/slide" Target="/ppt/slides/slide1.xml" Id="R7be4c263c78f4c21" /><Relationship Type="http://schemas.openxmlformats.org/officeDocument/2006/relationships/slide" Target="/ppt/slides/slide2.xml" Id="Ra301c950f4404f28" /><Relationship Type="http://schemas.openxmlformats.org/officeDocument/2006/relationships/slide" Target="/ppt/slides/slide3.xml" Id="Ra2fe803ed076406c" /><Relationship Type="http://schemas.openxmlformats.org/officeDocument/2006/relationships/slide" Target="/ppt/slides/slide4.xml" Id="R470cc719f5764d78" /><Relationship Type="http://schemas.openxmlformats.org/officeDocument/2006/relationships/slide" Target="/ppt/slides/slide5.xml" Id="Rbed705111a8c47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0cd6fd883b4a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fb0daa8ce4f17" /><Relationship Type="http://schemas.openxmlformats.org/officeDocument/2006/relationships/theme" Target="/ppt/slideMasters/theme/theme1.xml" Id="R9efde5995b214a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3fb0daa8ce4f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f6d9476c44f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ac4e5592349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ac0b8ea1c4e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ae8c74eaa47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37101483e49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FARESTVEIT RØR &amp; SVEIS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FARESTVEIT RØR &amp; SVEIS ble etablert [år] og holder til i Modalen.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Modalen 1041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5729 Modalen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967 865 249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