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ef6fa536051430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889b7742a3948b4"/>
  </p:sldMasterIdLst>
  <p:sldIdLst>
    <p:sldId xmlns:r="http://schemas.openxmlformats.org/officeDocument/2006/relationships" id="256" r:id="R59da201c06e14a65"/>
    <p:sldId xmlns:r="http://schemas.openxmlformats.org/officeDocument/2006/relationships" id="257" r:id="Rcfb4654e359c455b"/>
    <p:sldId xmlns:r="http://schemas.openxmlformats.org/officeDocument/2006/relationships" id="258" r:id="R6b5320ccab85455b"/>
    <p:sldId xmlns:r="http://schemas.openxmlformats.org/officeDocument/2006/relationships" id="259" r:id="R0cb34ce1ba284e1f"/>
    <p:sldId xmlns:r="http://schemas.openxmlformats.org/officeDocument/2006/relationships" id="260" r:id="R7e73e6ebc9e3453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89b7742a3948b4" /><Relationship Type="http://schemas.openxmlformats.org/officeDocument/2006/relationships/slide" Target="/ppt/slides/slide1.xml" Id="R59da201c06e14a65" /><Relationship Type="http://schemas.openxmlformats.org/officeDocument/2006/relationships/slide" Target="/ppt/slides/slide2.xml" Id="Rcfb4654e359c455b" /><Relationship Type="http://schemas.openxmlformats.org/officeDocument/2006/relationships/slide" Target="/ppt/slides/slide3.xml" Id="R6b5320ccab85455b" /><Relationship Type="http://schemas.openxmlformats.org/officeDocument/2006/relationships/slide" Target="/ppt/slides/slide4.xml" Id="R0cb34ce1ba284e1f" /><Relationship Type="http://schemas.openxmlformats.org/officeDocument/2006/relationships/slide" Target="/ppt/slides/slide5.xml" Id="R7e73e6ebc9e3453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b7b72de565464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f5c2fd3a9a409c" /><Relationship Type="http://schemas.openxmlformats.org/officeDocument/2006/relationships/theme" Target="/ppt/slideMasters/theme/theme1.xml" Id="Rfe2c267c9f1942f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7f5c2fd3a9a409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d91521e0cc478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4699b067d2497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f65e1e630b47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9b85a521f340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e73eeb0fa1470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JARTAL EIGEDOM ANS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JARTAL EIGEDOM ANS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JARTAL EIGEDOM ANS ble etablert [år] og holder til i Naustdal.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JARTAL EIGEDOM ANS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JARTAL EIGEDOM ANS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JARTAL EIGEDOM ANS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Vevring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6817 Naustdal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967 882 321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JARTAL EIGEDOM ANS</a:t>
            </a:r>
          </a:p>
        </p:txBody>
      </p:sp>
    </p:spTree>
  </p:cSld>
  <p:clrMapOvr>
    <a:masterClrMapping xmlns:a="http://schemas.openxmlformats.org/drawingml/2006/main"/>
  </p:clrMapOvr>
</p:sld>
</file>