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81a8c56e5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6c8a30cb6e4f30"/>
  </p:sldMasterIdLst>
  <p:sldIdLst>
    <p:sldId xmlns:r="http://schemas.openxmlformats.org/officeDocument/2006/relationships" id="256" r:id="R052ddbd61b1546df"/>
    <p:sldId xmlns:r="http://schemas.openxmlformats.org/officeDocument/2006/relationships" id="257" r:id="R304fba42e62943c8"/>
    <p:sldId xmlns:r="http://schemas.openxmlformats.org/officeDocument/2006/relationships" id="258" r:id="Rfddf3192821d4df7"/>
    <p:sldId xmlns:r="http://schemas.openxmlformats.org/officeDocument/2006/relationships" id="259" r:id="Re0d3a85944fa4820"/>
    <p:sldId xmlns:r="http://schemas.openxmlformats.org/officeDocument/2006/relationships" id="260" r:id="R909e69b31a41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c8a30cb6e4f30" /><Relationship Type="http://schemas.openxmlformats.org/officeDocument/2006/relationships/slide" Target="/ppt/slides/slide1.xml" Id="R052ddbd61b1546df" /><Relationship Type="http://schemas.openxmlformats.org/officeDocument/2006/relationships/slide" Target="/ppt/slides/slide2.xml" Id="R304fba42e62943c8" /><Relationship Type="http://schemas.openxmlformats.org/officeDocument/2006/relationships/slide" Target="/ppt/slides/slide3.xml" Id="Rfddf3192821d4df7" /><Relationship Type="http://schemas.openxmlformats.org/officeDocument/2006/relationships/slide" Target="/ppt/slides/slide4.xml" Id="Re0d3a85944fa4820" /><Relationship Type="http://schemas.openxmlformats.org/officeDocument/2006/relationships/slide" Target="/ppt/slides/slide5.xml" Id="R909e69b31a41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bc166ee9b4a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c90a93b004b41" /><Relationship Type="http://schemas.openxmlformats.org/officeDocument/2006/relationships/theme" Target="/ppt/slideMasters/theme/theme1.xml" Id="R9ab8421c15b3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c90a93b00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2a9dfdfd74c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f0f95050245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f8412d6e6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e90732e7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0e11ed0a540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 NILSEN HAUG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NILSEN HAUG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967 970 549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