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652f7c857844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63e0e0d702400c"/>
  </p:sldMasterIdLst>
  <p:sldIdLst>
    <p:sldId xmlns:r="http://schemas.openxmlformats.org/officeDocument/2006/relationships" id="256" r:id="R6e917057cc5f40a5"/>
    <p:sldId xmlns:r="http://schemas.openxmlformats.org/officeDocument/2006/relationships" id="257" r:id="Rb667e72dbfd24f8e"/>
    <p:sldId xmlns:r="http://schemas.openxmlformats.org/officeDocument/2006/relationships" id="258" r:id="R219ceead848d48ec"/>
    <p:sldId xmlns:r="http://schemas.openxmlformats.org/officeDocument/2006/relationships" id="259" r:id="R7e88d03e77234e82"/>
    <p:sldId xmlns:r="http://schemas.openxmlformats.org/officeDocument/2006/relationships" id="260" r:id="Rec8c3a7894884b8f"/>
    <p:sldId xmlns:r="http://schemas.openxmlformats.org/officeDocument/2006/relationships" id="261" r:id="Rd9808a8af6aa4372"/>
    <p:sldId xmlns:r="http://schemas.openxmlformats.org/officeDocument/2006/relationships" id="262" r:id="R1526351209c145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3e0e0d702400c" /><Relationship Type="http://schemas.openxmlformats.org/officeDocument/2006/relationships/slide" Target="/ppt/slides/slide1.xml" Id="R6e917057cc5f40a5" /><Relationship Type="http://schemas.openxmlformats.org/officeDocument/2006/relationships/slide" Target="/ppt/slides/slide2.xml" Id="Rb667e72dbfd24f8e" /><Relationship Type="http://schemas.openxmlformats.org/officeDocument/2006/relationships/slide" Target="/ppt/slides/slide3.xml" Id="R219ceead848d48ec" /><Relationship Type="http://schemas.openxmlformats.org/officeDocument/2006/relationships/slide" Target="/ppt/slides/slide4.xml" Id="R7e88d03e77234e82" /><Relationship Type="http://schemas.openxmlformats.org/officeDocument/2006/relationships/slide" Target="/ppt/slides/slide5.xml" Id="Rec8c3a7894884b8f" /><Relationship Type="http://schemas.openxmlformats.org/officeDocument/2006/relationships/slide" Target="/ppt/slides/slide6.xml" Id="Rd9808a8af6aa4372" /><Relationship Type="http://schemas.openxmlformats.org/officeDocument/2006/relationships/slide" Target="/ppt/slides/slide7.xml" Id="R1526351209c145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4015cf7f545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d667325ac4b73" /><Relationship Type="http://schemas.openxmlformats.org/officeDocument/2006/relationships/theme" Target="/ppt/slideMasters/theme/theme1.xml" Id="R128366c4226142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667325ac4b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c046d6cba4a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a9c7a201b4a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42f20752a40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369d7295b45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7d13c284e45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241d5c64e45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18391f6bd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54 180 932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100 614 599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HÅKON  –  51,0 %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Kårholmsveien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09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