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4ca8afc3241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00ad2aea504ab0"/>
  </p:sldMasterIdLst>
  <p:sldIdLst>
    <p:sldId xmlns:r="http://schemas.openxmlformats.org/officeDocument/2006/relationships" id="256" r:id="R37ab91e966574ddc"/>
    <p:sldId xmlns:r="http://schemas.openxmlformats.org/officeDocument/2006/relationships" id="257" r:id="Rcee7d4a3c5cf4be2"/>
    <p:sldId xmlns:r="http://schemas.openxmlformats.org/officeDocument/2006/relationships" id="258" r:id="Rc5477a6bdb1d4dbe"/>
    <p:sldId xmlns:r="http://schemas.openxmlformats.org/officeDocument/2006/relationships" id="259" r:id="R946d56b6df464ea6"/>
    <p:sldId xmlns:r="http://schemas.openxmlformats.org/officeDocument/2006/relationships" id="260" r:id="Rbd4074d01cb34a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0ad2aea504ab0" /><Relationship Type="http://schemas.openxmlformats.org/officeDocument/2006/relationships/slide" Target="/ppt/slides/slide1.xml" Id="R37ab91e966574ddc" /><Relationship Type="http://schemas.openxmlformats.org/officeDocument/2006/relationships/slide" Target="/ppt/slides/slide2.xml" Id="Rcee7d4a3c5cf4be2" /><Relationship Type="http://schemas.openxmlformats.org/officeDocument/2006/relationships/slide" Target="/ppt/slides/slide3.xml" Id="Rc5477a6bdb1d4dbe" /><Relationship Type="http://schemas.openxmlformats.org/officeDocument/2006/relationships/slide" Target="/ppt/slides/slide4.xml" Id="R946d56b6df464ea6" /><Relationship Type="http://schemas.openxmlformats.org/officeDocument/2006/relationships/slide" Target="/ppt/slides/slide5.xml" Id="Rbd4074d01cb34a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9a137233b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277944220465c" /><Relationship Type="http://schemas.openxmlformats.org/officeDocument/2006/relationships/theme" Target="/ppt/slideMasters/theme/theme1.xml" Id="Rbd5602eebc0542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f27794422046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e76309e434f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d48fcee12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e2a9bed6b4d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2398ce32a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8a458865246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VALMUE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