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3bd8e4a53e4b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9d4ae37cce478d"/>
  </p:sldMasterIdLst>
  <p:sldIdLst>
    <p:sldId xmlns:r="http://schemas.openxmlformats.org/officeDocument/2006/relationships" id="256" r:id="R7653d91e079d468a"/>
    <p:sldId xmlns:r="http://schemas.openxmlformats.org/officeDocument/2006/relationships" id="257" r:id="Rd709e590f01b4240"/>
    <p:sldId xmlns:r="http://schemas.openxmlformats.org/officeDocument/2006/relationships" id="258" r:id="Rbb9679a97dcb40d6"/>
    <p:sldId xmlns:r="http://schemas.openxmlformats.org/officeDocument/2006/relationships" id="259" r:id="Rb865b9bc69294f3d"/>
    <p:sldId xmlns:r="http://schemas.openxmlformats.org/officeDocument/2006/relationships" id="260" r:id="R4f15bbe5f6f647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9d4ae37cce478d" /><Relationship Type="http://schemas.openxmlformats.org/officeDocument/2006/relationships/slide" Target="/ppt/slides/slide1.xml" Id="R7653d91e079d468a" /><Relationship Type="http://schemas.openxmlformats.org/officeDocument/2006/relationships/slide" Target="/ppt/slides/slide2.xml" Id="Rd709e590f01b4240" /><Relationship Type="http://schemas.openxmlformats.org/officeDocument/2006/relationships/slide" Target="/ppt/slides/slide3.xml" Id="Rbb9679a97dcb40d6" /><Relationship Type="http://schemas.openxmlformats.org/officeDocument/2006/relationships/slide" Target="/ppt/slides/slide4.xml" Id="Rb865b9bc69294f3d" /><Relationship Type="http://schemas.openxmlformats.org/officeDocument/2006/relationships/slide" Target="/ppt/slides/slide5.xml" Id="R4f15bbe5f6f647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b5b3897c874a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6d7fa7cb841c4" /><Relationship Type="http://schemas.openxmlformats.org/officeDocument/2006/relationships/theme" Target="/ppt/slideMasters/theme/theme1.xml" Id="Rf564d4883f2548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a6d7fa7cb841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645a5b3a94c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0659179374e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5f6e7eb9941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7c8fa44f74f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e4a87602343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VÅRDAL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968 088 939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