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8744a021354d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156cf0a7b64970"/>
  </p:sldMasterIdLst>
  <p:sldIdLst>
    <p:sldId xmlns:r="http://schemas.openxmlformats.org/officeDocument/2006/relationships" id="256" r:id="R17aba9e8ebd0431b"/>
    <p:sldId xmlns:r="http://schemas.openxmlformats.org/officeDocument/2006/relationships" id="257" r:id="R960afe96408a4949"/>
    <p:sldId xmlns:r="http://schemas.openxmlformats.org/officeDocument/2006/relationships" id="258" r:id="Rbf8b01f30cdb4357"/>
    <p:sldId xmlns:r="http://schemas.openxmlformats.org/officeDocument/2006/relationships" id="259" r:id="R6d3f3e3ed1f8480d"/>
    <p:sldId xmlns:r="http://schemas.openxmlformats.org/officeDocument/2006/relationships" id="260" r:id="R0ad503b8f79d42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156cf0a7b64970" /><Relationship Type="http://schemas.openxmlformats.org/officeDocument/2006/relationships/slide" Target="/ppt/slides/slide1.xml" Id="R17aba9e8ebd0431b" /><Relationship Type="http://schemas.openxmlformats.org/officeDocument/2006/relationships/slide" Target="/ppt/slides/slide2.xml" Id="R960afe96408a4949" /><Relationship Type="http://schemas.openxmlformats.org/officeDocument/2006/relationships/slide" Target="/ppt/slides/slide3.xml" Id="Rbf8b01f30cdb4357" /><Relationship Type="http://schemas.openxmlformats.org/officeDocument/2006/relationships/slide" Target="/ppt/slides/slide4.xml" Id="R6d3f3e3ed1f8480d" /><Relationship Type="http://schemas.openxmlformats.org/officeDocument/2006/relationships/slide" Target="/ppt/slides/slide5.xml" Id="R0ad503b8f79d42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67f4d554554b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1c157834a4a33" /><Relationship Type="http://schemas.openxmlformats.org/officeDocument/2006/relationships/theme" Target="/ppt/slideMasters/theme/theme1.xml" Id="R22ac2ec0c10f41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f1c157834a4a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551f10a6840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19c08196a42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9af9cb1994a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ada07e24c44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5b1f74a4a4b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ØIVIND ÅSMANN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ØIVIND ÅSMANN ble etablert [år] og holder til i Mogreina.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Smedbråtavegen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2054 Mogreina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asmann@online.no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