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25d556c5274e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dc9e7501534909"/>
  </p:sldMasterIdLst>
  <p:sldIdLst>
    <p:sldId xmlns:r="http://schemas.openxmlformats.org/officeDocument/2006/relationships" id="256" r:id="R65c3596e21184152"/>
    <p:sldId xmlns:r="http://schemas.openxmlformats.org/officeDocument/2006/relationships" id="257" r:id="R88752951ec68426d"/>
    <p:sldId xmlns:r="http://schemas.openxmlformats.org/officeDocument/2006/relationships" id="258" r:id="R124e297657e04443"/>
    <p:sldId xmlns:r="http://schemas.openxmlformats.org/officeDocument/2006/relationships" id="259" r:id="R06d26b8ad5e443fe"/>
    <p:sldId xmlns:r="http://schemas.openxmlformats.org/officeDocument/2006/relationships" id="260" r:id="Rc7f4bc51846d47dd"/>
    <p:sldId xmlns:r="http://schemas.openxmlformats.org/officeDocument/2006/relationships" id="261" r:id="R2873fccf16194043"/>
    <p:sldId xmlns:r="http://schemas.openxmlformats.org/officeDocument/2006/relationships" id="262" r:id="Ra1e0415024894e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dc9e7501534909" /><Relationship Type="http://schemas.openxmlformats.org/officeDocument/2006/relationships/slide" Target="/ppt/slides/slide1.xml" Id="R65c3596e21184152" /><Relationship Type="http://schemas.openxmlformats.org/officeDocument/2006/relationships/slide" Target="/ppt/slides/slide2.xml" Id="R88752951ec68426d" /><Relationship Type="http://schemas.openxmlformats.org/officeDocument/2006/relationships/slide" Target="/ppt/slides/slide3.xml" Id="R124e297657e04443" /><Relationship Type="http://schemas.openxmlformats.org/officeDocument/2006/relationships/slide" Target="/ppt/slides/slide4.xml" Id="R06d26b8ad5e443fe" /><Relationship Type="http://schemas.openxmlformats.org/officeDocument/2006/relationships/slide" Target="/ppt/slides/slide5.xml" Id="Rc7f4bc51846d47dd" /><Relationship Type="http://schemas.openxmlformats.org/officeDocument/2006/relationships/slide" Target="/ppt/slides/slide6.xml" Id="R2873fccf16194043" /><Relationship Type="http://schemas.openxmlformats.org/officeDocument/2006/relationships/slide" Target="/ppt/slides/slide7.xml" Id="Ra1e0415024894e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9fe16d99f43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24d65bbb241a6" /><Relationship Type="http://schemas.openxmlformats.org/officeDocument/2006/relationships/theme" Target="/ppt/slideMasters/theme/theme1.xml" Id="R87642469642b47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724d65bbb241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731cbbe0a4d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4346b9a5648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abd2ea05f4c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aab38da4f45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65f759a1249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992f03f1249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da0b9514641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23 036 917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1 598 762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1 327 733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3 821 491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8 061 156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 HOLDING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LARS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 137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58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968 403 249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