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553f3e9e54e4e5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2b487637af64611"/>
  </p:sldMasterIdLst>
  <p:sldIdLst>
    <p:sldId xmlns:r="http://schemas.openxmlformats.org/officeDocument/2006/relationships" id="256" r:id="R6bbfde371bd843da"/>
    <p:sldId xmlns:r="http://schemas.openxmlformats.org/officeDocument/2006/relationships" id="257" r:id="R9f4d1199a70c4854"/>
    <p:sldId xmlns:r="http://schemas.openxmlformats.org/officeDocument/2006/relationships" id="258" r:id="Re3490f1065ba40ef"/>
    <p:sldId xmlns:r="http://schemas.openxmlformats.org/officeDocument/2006/relationships" id="259" r:id="R15c59418dff3423b"/>
    <p:sldId xmlns:r="http://schemas.openxmlformats.org/officeDocument/2006/relationships" id="260" r:id="R5843b6eeac9845b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2b487637af64611" /><Relationship Type="http://schemas.openxmlformats.org/officeDocument/2006/relationships/slide" Target="/ppt/slides/slide1.xml" Id="R6bbfde371bd843da" /><Relationship Type="http://schemas.openxmlformats.org/officeDocument/2006/relationships/slide" Target="/ppt/slides/slide2.xml" Id="R9f4d1199a70c4854" /><Relationship Type="http://schemas.openxmlformats.org/officeDocument/2006/relationships/slide" Target="/ppt/slides/slide3.xml" Id="Re3490f1065ba40ef" /><Relationship Type="http://schemas.openxmlformats.org/officeDocument/2006/relationships/slide" Target="/ppt/slides/slide4.xml" Id="R15c59418dff3423b" /><Relationship Type="http://schemas.openxmlformats.org/officeDocument/2006/relationships/slide" Target="/ppt/slides/slide5.xml" Id="R5843b6eeac9845b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20a1b1148b7422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4487d3bda745a7" /><Relationship Type="http://schemas.openxmlformats.org/officeDocument/2006/relationships/theme" Target="/ppt/slideMasters/theme/theme1.xml" Id="R01e196f317884cf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34487d3bda745a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516197064e4e7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00115ea150441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2035a7ce5b4e9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83b048a2204b9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a577fe213049f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PÅL WETTRE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PÅL WETTRE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PÅL WETTRE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PÅL WETTRE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PÅL WETTRE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PÅL WETTRE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968 441 213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PÅL WETTRE AS</a:t>
            </a:r>
          </a:p>
        </p:txBody>
      </p:sp>
    </p:spTree>
  </p:cSld>
  <p:clrMapOvr>
    <a:masterClrMapping xmlns:a="http://schemas.openxmlformats.org/drawingml/2006/main"/>
  </p:clrMapOvr>
</p:sld>
</file>