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18fa29adfe46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6c2b99a74e4956"/>
  </p:sldMasterIdLst>
  <p:sldIdLst>
    <p:sldId xmlns:r="http://schemas.openxmlformats.org/officeDocument/2006/relationships" id="256" r:id="Rf62c30cc4da44f17"/>
    <p:sldId xmlns:r="http://schemas.openxmlformats.org/officeDocument/2006/relationships" id="257" r:id="R1058d837251a4523"/>
    <p:sldId xmlns:r="http://schemas.openxmlformats.org/officeDocument/2006/relationships" id="258" r:id="R0683c980dba542e0"/>
    <p:sldId xmlns:r="http://schemas.openxmlformats.org/officeDocument/2006/relationships" id="259" r:id="Rfd65cedf5fe543d1"/>
    <p:sldId xmlns:r="http://schemas.openxmlformats.org/officeDocument/2006/relationships" id="260" r:id="Rb4c4284c690d483f"/>
    <p:sldId xmlns:r="http://schemas.openxmlformats.org/officeDocument/2006/relationships" id="261" r:id="R5e3aa44f929a4f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6c2b99a74e4956" /><Relationship Type="http://schemas.openxmlformats.org/officeDocument/2006/relationships/slide" Target="/ppt/slides/slide1.xml" Id="Rf62c30cc4da44f17" /><Relationship Type="http://schemas.openxmlformats.org/officeDocument/2006/relationships/slide" Target="/ppt/slides/slide2.xml" Id="R1058d837251a4523" /><Relationship Type="http://schemas.openxmlformats.org/officeDocument/2006/relationships/slide" Target="/ppt/slides/slide3.xml" Id="R0683c980dba542e0" /><Relationship Type="http://schemas.openxmlformats.org/officeDocument/2006/relationships/slide" Target="/ppt/slides/slide4.xml" Id="Rfd65cedf5fe543d1" /><Relationship Type="http://schemas.openxmlformats.org/officeDocument/2006/relationships/slide" Target="/ppt/slides/slide5.xml" Id="Rb4c4284c690d483f" /><Relationship Type="http://schemas.openxmlformats.org/officeDocument/2006/relationships/slide" Target="/ppt/slides/slide6.xml" Id="R5e3aa44f929a4f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95a1794c5548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10767176e4777" /><Relationship Type="http://schemas.openxmlformats.org/officeDocument/2006/relationships/theme" Target="/ppt/slideMasters/theme/theme1.xml" Id="R018663a8ab6a4f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810767176e47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4821b8e0a4f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1c37015b34a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98b5ca4b945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246d63a944e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33e9695ab48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9079621044f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VESTFOLD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VESTFOLD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−250 745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968 578 049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