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885d54087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5876dbf4044350"/>
  </p:sldMasterIdLst>
  <p:sldIdLst>
    <p:sldId xmlns:r="http://schemas.openxmlformats.org/officeDocument/2006/relationships" id="256" r:id="R4b53fb0b3c8d4799"/>
    <p:sldId xmlns:r="http://schemas.openxmlformats.org/officeDocument/2006/relationships" id="257" r:id="Ra1adec9d984f46de"/>
    <p:sldId xmlns:r="http://schemas.openxmlformats.org/officeDocument/2006/relationships" id="258" r:id="R5454979226ee4f37"/>
    <p:sldId xmlns:r="http://schemas.openxmlformats.org/officeDocument/2006/relationships" id="259" r:id="R8c744e3a152245af"/>
    <p:sldId xmlns:r="http://schemas.openxmlformats.org/officeDocument/2006/relationships" id="260" r:id="Rf0185d62f3e04b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876dbf4044350" /><Relationship Type="http://schemas.openxmlformats.org/officeDocument/2006/relationships/slide" Target="/ppt/slides/slide1.xml" Id="R4b53fb0b3c8d4799" /><Relationship Type="http://schemas.openxmlformats.org/officeDocument/2006/relationships/slide" Target="/ppt/slides/slide2.xml" Id="Ra1adec9d984f46de" /><Relationship Type="http://schemas.openxmlformats.org/officeDocument/2006/relationships/slide" Target="/ppt/slides/slide3.xml" Id="R5454979226ee4f37" /><Relationship Type="http://schemas.openxmlformats.org/officeDocument/2006/relationships/slide" Target="/ppt/slides/slide4.xml" Id="R8c744e3a152245af" /><Relationship Type="http://schemas.openxmlformats.org/officeDocument/2006/relationships/slide" Target="/ppt/slides/slide5.xml" Id="Rf0185d62f3e04b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59249e484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af41a937c44f7" /><Relationship Type="http://schemas.openxmlformats.org/officeDocument/2006/relationships/theme" Target="/ppt/slideMasters/theme/theme1.xml" Id="Ree48468f3462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af41a937c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681669df1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bf18502244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03cf9b877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84e15b31141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448e6ecc6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TORS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968 642 359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 DRIFT AS</a:t>
            </a:r>
          </a:p>
        </p:txBody>
      </p:sp>
    </p:spTree>
  </p:cSld>
  <p:clrMapOvr>
    <a:masterClrMapping xmlns:a="http://schemas.openxmlformats.org/drawingml/2006/main"/>
  </p:clrMapOvr>
</p:sld>
</file>