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d719fb2b1b42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83ddef6b3d4c96"/>
  </p:sldMasterIdLst>
  <p:sldIdLst>
    <p:sldId xmlns:r="http://schemas.openxmlformats.org/officeDocument/2006/relationships" id="256" r:id="R48592003e4854e1c"/>
    <p:sldId xmlns:r="http://schemas.openxmlformats.org/officeDocument/2006/relationships" id="257" r:id="Ra351efad6c2a48b6"/>
    <p:sldId xmlns:r="http://schemas.openxmlformats.org/officeDocument/2006/relationships" id="258" r:id="Rbe471e725cc34aef"/>
    <p:sldId xmlns:r="http://schemas.openxmlformats.org/officeDocument/2006/relationships" id="259" r:id="R8eb799d6547f4fce"/>
    <p:sldId xmlns:r="http://schemas.openxmlformats.org/officeDocument/2006/relationships" id="260" r:id="Rfcc6f7194b864c97"/>
    <p:sldId xmlns:r="http://schemas.openxmlformats.org/officeDocument/2006/relationships" id="261" r:id="R33fd432963db496a"/>
    <p:sldId xmlns:r="http://schemas.openxmlformats.org/officeDocument/2006/relationships" id="262" r:id="Re3dde553a2384f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3ddef6b3d4c96" /><Relationship Type="http://schemas.openxmlformats.org/officeDocument/2006/relationships/slide" Target="/ppt/slides/slide1.xml" Id="R48592003e4854e1c" /><Relationship Type="http://schemas.openxmlformats.org/officeDocument/2006/relationships/slide" Target="/ppt/slides/slide2.xml" Id="Ra351efad6c2a48b6" /><Relationship Type="http://schemas.openxmlformats.org/officeDocument/2006/relationships/slide" Target="/ppt/slides/slide3.xml" Id="Rbe471e725cc34aef" /><Relationship Type="http://schemas.openxmlformats.org/officeDocument/2006/relationships/slide" Target="/ppt/slides/slide4.xml" Id="R8eb799d6547f4fce" /><Relationship Type="http://schemas.openxmlformats.org/officeDocument/2006/relationships/slide" Target="/ppt/slides/slide5.xml" Id="Rfcc6f7194b864c97" /><Relationship Type="http://schemas.openxmlformats.org/officeDocument/2006/relationships/slide" Target="/ppt/slides/slide6.xml" Id="R33fd432963db496a" /><Relationship Type="http://schemas.openxmlformats.org/officeDocument/2006/relationships/slide" Target="/ppt/slides/slide7.xml" Id="Re3dde553a2384f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8ba5e168747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dbe9bbbe54864" /><Relationship Type="http://schemas.openxmlformats.org/officeDocument/2006/relationships/theme" Target="/ppt/slideMasters/theme/theme1.xml" Id="R4d9a8c0b17fe4e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0dbe9bbbe548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f19a99b694b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0f10150d045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143beb55d48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edf3596b242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5ccc6a67940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2ec8805c548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64f3db0544e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FRISKUS TRIM &amp;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FRISKUS TRIM &amp;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9 050 105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2 363 007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1 841 513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5 103 052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HAANSHUUS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968 649 639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