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1412c2c50941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614312a4e54868"/>
  </p:sldMasterIdLst>
  <p:sldIdLst>
    <p:sldId xmlns:r="http://schemas.openxmlformats.org/officeDocument/2006/relationships" id="256" r:id="R7432cd3ceb1149d4"/>
    <p:sldId xmlns:r="http://schemas.openxmlformats.org/officeDocument/2006/relationships" id="257" r:id="Raee8f28d7a754bc0"/>
    <p:sldId xmlns:r="http://schemas.openxmlformats.org/officeDocument/2006/relationships" id="258" r:id="R7a23bccc66e047c1"/>
    <p:sldId xmlns:r="http://schemas.openxmlformats.org/officeDocument/2006/relationships" id="259" r:id="Rf3d6f9f23bee4f56"/>
    <p:sldId xmlns:r="http://schemas.openxmlformats.org/officeDocument/2006/relationships" id="260" r:id="R92eed422ad4746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614312a4e54868" /><Relationship Type="http://schemas.openxmlformats.org/officeDocument/2006/relationships/slide" Target="/ppt/slides/slide1.xml" Id="R7432cd3ceb1149d4" /><Relationship Type="http://schemas.openxmlformats.org/officeDocument/2006/relationships/slide" Target="/ppt/slides/slide2.xml" Id="Raee8f28d7a754bc0" /><Relationship Type="http://schemas.openxmlformats.org/officeDocument/2006/relationships/slide" Target="/ppt/slides/slide3.xml" Id="R7a23bccc66e047c1" /><Relationship Type="http://schemas.openxmlformats.org/officeDocument/2006/relationships/slide" Target="/ppt/slides/slide4.xml" Id="Rf3d6f9f23bee4f56" /><Relationship Type="http://schemas.openxmlformats.org/officeDocument/2006/relationships/slide" Target="/ppt/slides/slide5.xml" Id="R92eed422ad4746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515c289f246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7ec106f8647a7" /><Relationship Type="http://schemas.openxmlformats.org/officeDocument/2006/relationships/theme" Target="/ppt/slideMasters/theme/theme1.xml" Id="R1f6a7d016fee4a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07ec106f8647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f856e2e6642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e17de02d941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56b3a71004d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73a9fa1fa49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84b25f26549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NORPAK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968 705 849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