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741095070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299d93b16409a"/>
  </p:sldMasterIdLst>
  <p:sldIdLst>
    <p:sldId xmlns:r="http://schemas.openxmlformats.org/officeDocument/2006/relationships" id="256" r:id="Ra4fc7e5d58a14da6"/>
    <p:sldId xmlns:r="http://schemas.openxmlformats.org/officeDocument/2006/relationships" id="257" r:id="R173744bc1f464962"/>
    <p:sldId xmlns:r="http://schemas.openxmlformats.org/officeDocument/2006/relationships" id="258" r:id="R878ca351b9a140b1"/>
    <p:sldId xmlns:r="http://schemas.openxmlformats.org/officeDocument/2006/relationships" id="259" r:id="Ra06f2caafd3343d3"/>
    <p:sldId xmlns:r="http://schemas.openxmlformats.org/officeDocument/2006/relationships" id="260" r:id="R22000221dba04a2d"/>
    <p:sldId xmlns:r="http://schemas.openxmlformats.org/officeDocument/2006/relationships" id="261" r:id="Rbb53fd330cb04e6d"/>
    <p:sldId xmlns:r="http://schemas.openxmlformats.org/officeDocument/2006/relationships" id="262" r:id="R2b6cef57842d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299d93b16409a" /><Relationship Type="http://schemas.openxmlformats.org/officeDocument/2006/relationships/slide" Target="/ppt/slides/slide1.xml" Id="Ra4fc7e5d58a14da6" /><Relationship Type="http://schemas.openxmlformats.org/officeDocument/2006/relationships/slide" Target="/ppt/slides/slide2.xml" Id="R173744bc1f464962" /><Relationship Type="http://schemas.openxmlformats.org/officeDocument/2006/relationships/slide" Target="/ppt/slides/slide3.xml" Id="R878ca351b9a140b1" /><Relationship Type="http://schemas.openxmlformats.org/officeDocument/2006/relationships/slide" Target="/ppt/slides/slide4.xml" Id="Ra06f2caafd3343d3" /><Relationship Type="http://schemas.openxmlformats.org/officeDocument/2006/relationships/slide" Target="/ppt/slides/slide5.xml" Id="R22000221dba04a2d" /><Relationship Type="http://schemas.openxmlformats.org/officeDocument/2006/relationships/slide" Target="/ppt/slides/slide6.xml" Id="Rbb53fd330cb04e6d" /><Relationship Type="http://schemas.openxmlformats.org/officeDocument/2006/relationships/slide" Target="/ppt/slides/slide7.xml" Id="R2b6cef57842d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0a11f24d9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380370aa945d2" /><Relationship Type="http://schemas.openxmlformats.org/officeDocument/2006/relationships/theme" Target="/ppt/slideMasters/theme/theme1.xml" Id="Rebe63eff6f9e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380370aa9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4bd992aa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0580c6578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be75c966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d07f10878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b62b043a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2db5172749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383cee6c7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VASKERI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VASKERI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Bjørkåsv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87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968 727 613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