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eab255f65c43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d13e83b7cb4e50"/>
  </p:sldMasterIdLst>
  <p:sldIdLst>
    <p:sldId xmlns:r="http://schemas.openxmlformats.org/officeDocument/2006/relationships" id="256" r:id="Ra14b17ee4a044d27"/>
    <p:sldId xmlns:r="http://schemas.openxmlformats.org/officeDocument/2006/relationships" id="257" r:id="R3e1b4f900f9249b0"/>
    <p:sldId xmlns:r="http://schemas.openxmlformats.org/officeDocument/2006/relationships" id="258" r:id="R4893e7677c58408d"/>
    <p:sldId xmlns:r="http://schemas.openxmlformats.org/officeDocument/2006/relationships" id="259" r:id="R8126ee9fe25144e1"/>
    <p:sldId xmlns:r="http://schemas.openxmlformats.org/officeDocument/2006/relationships" id="260" r:id="R1d5628437be744f7"/>
    <p:sldId xmlns:r="http://schemas.openxmlformats.org/officeDocument/2006/relationships" id="261" r:id="R818a5866157049ff"/>
    <p:sldId xmlns:r="http://schemas.openxmlformats.org/officeDocument/2006/relationships" id="262" r:id="Rf991ccd909c54f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d13e83b7cb4e50" /><Relationship Type="http://schemas.openxmlformats.org/officeDocument/2006/relationships/slide" Target="/ppt/slides/slide1.xml" Id="Ra14b17ee4a044d27" /><Relationship Type="http://schemas.openxmlformats.org/officeDocument/2006/relationships/slide" Target="/ppt/slides/slide2.xml" Id="R3e1b4f900f9249b0" /><Relationship Type="http://schemas.openxmlformats.org/officeDocument/2006/relationships/slide" Target="/ppt/slides/slide3.xml" Id="R4893e7677c58408d" /><Relationship Type="http://schemas.openxmlformats.org/officeDocument/2006/relationships/slide" Target="/ppt/slides/slide4.xml" Id="R8126ee9fe25144e1" /><Relationship Type="http://schemas.openxmlformats.org/officeDocument/2006/relationships/slide" Target="/ppt/slides/slide5.xml" Id="R1d5628437be744f7" /><Relationship Type="http://schemas.openxmlformats.org/officeDocument/2006/relationships/slide" Target="/ppt/slides/slide6.xml" Id="R818a5866157049ff" /><Relationship Type="http://schemas.openxmlformats.org/officeDocument/2006/relationships/slide" Target="/ppt/slides/slide7.xml" Id="Rf991ccd909c54f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97423901a448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57ef321024472" /><Relationship Type="http://schemas.openxmlformats.org/officeDocument/2006/relationships/theme" Target="/ppt/slideMasters/theme/theme1.xml" Id="R3d59fe8c2e6546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057ef3210244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7c4feff0040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3f4c7e7f642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13b65effa47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16a229d404a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44cbfcff14f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f74c6cd3845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f1380e94a41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HLM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 ARKITEKTUR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43 128 961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19 047 530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BJERGA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HFAA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LEKVEN MARIE LOUISE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MOLDEN GUDRUN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PER M HØJGAARD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ØVSTHUS HOLDING AS  –  13,5 %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hlm@hlm.no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968 749 021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