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abb46b8e0940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2d39b5be4c42e9"/>
  </p:sldMasterIdLst>
  <p:sldIdLst>
    <p:sldId xmlns:r="http://schemas.openxmlformats.org/officeDocument/2006/relationships" id="256" r:id="R9bbf328ff0a64069"/>
    <p:sldId xmlns:r="http://schemas.openxmlformats.org/officeDocument/2006/relationships" id="257" r:id="Rf1aa136971b04aa7"/>
    <p:sldId xmlns:r="http://schemas.openxmlformats.org/officeDocument/2006/relationships" id="258" r:id="R68dcf836fc1f4687"/>
    <p:sldId xmlns:r="http://schemas.openxmlformats.org/officeDocument/2006/relationships" id="259" r:id="Rea716ec1cc094103"/>
    <p:sldId xmlns:r="http://schemas.openxmlformats.org/officeDocument/2006/relationships" id="260" r:id="Rcaea7870263b48ba"/>
    <p:sldId xmlns:r="http://schemas.openxmlformats.org/officeDocument/2006/relationships" id="261" r:id="Re18ad7011ee24874"/>
    <p:sldId xmlns:r="http://schemas.openxmlformats.org/officeDocument/2006/relationships" id="262" r:id="Re52bf7410d8244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2d39b5be4c42e9" /><Relationship Type="http://schemas.openxmlformats.org/officeDocument/2006/relationships/slide" Target="/ppt/slides/slide1.xml" Id="R9bbf328ff0a64069" /><Relationship Type="http://schemas.openxmlformats.org/officeDocument/2006/relationships/slide" Target="/ppt/slides/slide2.xml" Id="Rf1aa136971b04aa7" /><Relationship Type="http://schemas.openxmlformats.org/officeDocument/2006/relationships/slide" Target="/ppt/slides/slide3.xml" Id="R68dcf836fc1f4687" /><Relationship Type="http://schemas.openxmlformats.org/officeDocument/2006/relationships/slide" Target="/ppt/slides/slide4.xml" Id="Rea716ec1cc094103" /><Relationship Type="http://schemas.openxmlformats.org/officeDocument/2006/relationships/slide" Target="/ppt/slides/slide5.xml" Id="Rcaea7870263b48ba" /><Relationship Type="http://schemas.openxmlformats.org/officeDocument/2006/relationships/slide" Target="/ppt/slides/slide6.xml" Id="Re18ad7011ee24874" /><Relationship Type="http://schemas.openxmlformats.org/officeDocument/2006/relationships/slide" Target="/ppt/slides/slide7.xml" Id="Re52bf7410d8244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c6107c758543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33b0e8e9b74c2f" /><Relationship Type="http://schemas.openxmlformats.org/officeDocument/2006/relationships/theme" Target="/ppt/slideMasters/theme/theme1.xml" Id="R8e706269ff124d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33b0e8e9b74c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fea5980bb044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7a5b7f7b4741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a2efad675a40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c1365fde9e40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704145eff34c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cbcace65ad45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36818c3c748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DIVIDENDE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DIVIDENDE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DIVIDENDE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DIVIDENDE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DIVIDENDE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DIVIDENDE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−83 380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5 884 741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3 731 792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9 731 792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DIVIDENDE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DUNDER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SOLATI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SPURS HOLDING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DIVIDENDE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Complér Accounting AS, Vestre Strømkaien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30 63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twh@shape.as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968 790 404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DIVIDENDE AS</a:t>
            </a:r>
          </a:p>
        </p:txBody>
      </p:sp>
    </p:spTree>
  </p:cSld>
  <p:clrMapOvr>
    <a:masterClrMapping xmlns:a="http://schemas.openxmlformats.org/drawingml/2006/main"/>
  </p:clrMapOvr>
</p:sld>
</file>