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f1be2f9646f41f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90093739f0f4bac"/>
  </p:sldMasterIdLst>
  <p:sldIdLst>
    <p:sldId xmlns:r="http://schemas.openxmlformats.org/officeDocument/2006/relationships" id="256" r:id="R6f912aa523e1483e"/>
    <p:sldId xmlns:r="http://schemas.openxmlformats.org/officeDocument/2006/relationships" id="257" r:id="Rd677f48735704974"/>
    <p:sldId xmlns:r="http://schemas.openxmlformats.org/officeDocument/2006/relationships" id="258" r:id="Rb0eaa8fc83c44bb9"/>
    <p:sldId xmlns:r="http://schemas.openxmlformats.org/officeDocument/2006/relationships" id="259" r:id="R0db0969499474089"/>
    <p:sldId xmlns:r="http://schemas.openxmlformats.org/officeDocument/2006/relationships" id="260" r:id="R3983c97087a14731"/>
    <p:sldId xmlns:r="http://schemas.openxmlformats.org/officeDocument/2006/relationships" id="261" r:id="R83241c367be94b52"/>
    <p:sldId xmlns:r="http://schemas.openxmlformats.org/officeDocument/2006/relationships" id="262" r:id="Rcbf68830a3a94a0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90093739f0f4bac" /><Relationship Type="http://schemas.openxmlformats.org/officeDocument/2006/relationships/slide" Target="/ppt/slides/slide1.xml" Id="R6f912aa523e1483e" /><Relationship Type="http://schemas.openxmlformats.org/officeDocument/2006/relationships/slide" Target="/ppt/slides/slide2.xml" Id="Rd677f48735704974" /><Relationship Type="http://schemas.openxmlformats.org/officeDocument/2006/relationships/slide" Target="/ppt/slides/slide3.xml" Id="Rb0eaa8fc83c44bb9" /><Relationship Type="http://schemas.openxmlformats.org/officeDocument/2006/relationships/slide" Target="/ppt/slides/slide4.xml" Id="R0db0969499474089" /><Relationship Type="http://schemas.openxmlformats.org/officeDocument/2006/relationships/slide" Target="/ppt/slides/slide5.xml" Id="R3983c97087a14731" /><Relationship Type="http://schemas.openxmlformats.org/officeDocument/2006/relationships/slide" Target="/ppt/slides/slide6.xml" Id="R83241c367be94b52" /><Relationship Type="http://schemas.openxmlformats.org/officeDocument/2006/relationships/slide" Target="/ppt/slides/slide7.xml" Id="Rcbf68830a3a94a0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75926e5fd16472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25ff70517646e3" /><Relationship Type="http://schemas.openxmlformats.org/officeDocument/2006/relationships/theme" Target="/ppt/slideMasters/theme/theme1.xml" Id="R499aff83cad34bb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b25ff70517646e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46ed34315845d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e5ad7c97e449f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86013f9ea7459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59dab8d28d486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fafbb5e50b46d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79ad47c441429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85f86ab5db47e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BIZON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BIZON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BIZON AS ble etablert [år] og holder til i Ålesund.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BIZON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BIZON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BIZON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627 695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22 620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10 653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174 061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389 344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BIZON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HANSEN TORODD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BIZON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Skåthaugmarka 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6010 Ålesund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bbf@bizon.no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968 824 813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BIZON AS</a:t>
            </a:r>
          </a:p>
        </p:txBody>
      </p:sp>
    </p:spTree>
  </p:cSld>
  <p:clrMapOvr>
    <a:masterClrMapping xmlns:a="http://schemas.openxmlformats.org/drawingml/2006/main"/>
  </p:clrMapOvr>
</p:sld>
</file>