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fb925577e5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ddab34b444f75"/>
  </p:sldMasterIdLst>
  <p:sldIdLst>
    <p:sldId xmlns:r="http://schemas.openxmlformats.org/officeDocument/2006/relationships" id="256" r:id="R5e5530b9ae3c4514"/>
    <p:sldId xmlns:r="http://schemas.openxmlformats.org/officeDocument/2006/relationships" id="257" r:id="R779c773a292b4633"/>
    <p:sldId xmlns:r="http://schemas.openxmlformats.org/officeDocument/2006/relationships" id="258" r:id="Rd52bc416439d452f"/>
    <p:sldId xmlns:r="http://schemas.openxmlformats.org/officeDocument/2006/relationships" id="259" r:id="R14fef0b405424991"/>
    <p:sldId xmlns:r="http://schemas.openxmlformats.org/officeDocument/2006/relationships" id="260" r:id="Rc167344776a64482"/>
    <p:sldId xmlns:r="http://schemas.openxmlformats.org/officeDocument/2006/relationships" id="261" r:id="Rae2bf067628b4923"/>
    <p:sldId xmlns:r="http://schemas.openxmlformats.org/officeDocument/2006/relationships" id="262" r:id="Rf76b8852bdcf43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ddab34b444f75" /><Relationship Type="http://schemas.openxmlformats.org/officeDocument/2006/relationships/slide" Target="/ppt/slides/slide1.xml" Id="R5e5530b9ae3c4514" /><Relationship Type="http://schemas.openxmlformats.org/officeDocument/2006/relationships/slide" Target="/ppt/slides/slide2.xml" Id="R779c773a292b4633" /><Relationship Type="http://schemas.openxmlformats.org/officeDocument/2006/relationships/slide" Target="/ppt/slides/slide3.xml" Id="Rd52bc416439d452f" /><Relationship Type="http://schemas.openxmlformats.org/officeDocument/2006/relationships/slide" Target="/ppt/slides/slide4.xml" Id="R14fef0b405424991" /><Relationship Type="http://schemas.openxmlformats.org/officeDocument/2006/relationships/slide" Target="/ppt/slides/slide5.xml" Id="Rc167344776a64482" /><Relationship Type="http://schemas.openxmlformats.org/officeDocument/2006/relationships/slide" Target="/ppt/slides/slide6.xml" Id="Rae2bf067628b4923" /><Relationship Type="http://schemas.openxmlformats.org/officeDocument/2006/relationships/slide" Target="/ppt/slides/slide7.xml" Id="Rf76b8852bdcf43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1675a3c2e41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002f34f7f4d68" /><Relationship Type="http://schemas.openxmlformats.org/officeDocument/2006/relationships/theme" Target="/ppt/slideMasters/theme/theme1.xml" Id="Rae751a0ff0f046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002f34f7f4d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3ff2495eb44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eecdbc13445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4e8f3966841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0664c57bb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63fd1a42c49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2b46204534d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f5f29ed4c44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SANDNES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TAXI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27 383 329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2 136 660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1 786 604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3 072 562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24 599 175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TAXISENTRAL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Larsamyrå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51661600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post@sandnestaxi.no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www.sandnestaxi.no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968 861 271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