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6f09ef0588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4eeaa53b1f4e18"/>
  </p:sldMasterIdLst>
  <p:sldIdLst>
    <p:sldId xmlns:r="http://schemas.openxmlformats.org/officeDocument/2006/relationships" id="256" r:id="Rdd73584476994c45"/>
    <p:sldId xmlns:r="http://schemas.openxmlformats.org/officeDocument/2006/relationships" id="257" r:id="R513895dd34dc4a56"/>
    <p:sldId xmlns:r="http://schemas.openxmlformats.org/officeDocument/2006/relationships" id="258" r:id="R4a4f9a3ceec54ca9"/>
    <p:sldId xmlns:r="http://schemas.openxmlformats.org/officeDocument/2006/relationships" id="259" r:id="R556bf26a94a64a41"/>
    <p:sldId xmlns:r="http://schemas.openxmlformats.org/officeDocument/2006/relationships" id="260" r:id="R7c15ceb21729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eeaa53b1f4e18" /><Relationship Type="http://schemas.openxmlformats.org/officeDocument/2006/relationships/slide" Target="/ppt/slides/slide1.xml" Id="Rdd73584476994c45" /><Relationship Type="http://schemas.openxmlformats.org/officeDocument/2006/relationships/slide" Target="/ppt/slides/slide2.xml" Id="R513895dd34dc4a56" /><Relationship Type="http://schemas.openxmlformats.org/officeDocument/2006/relationships/slide" Target="/ppt/slides/slide3.xml" Id="R4a4f9a3ceec54ca9" /><Relationship Type="http://schemas.openxmlformats.org/officeDocument/2006/relationships/slide" Target="/ppt/slides/slide4.xml" Id="R556bf26a94a64a41" /><Relationship Type="http://schemas.openxmlformats.org/officeDocument/2006/relationships/slide" Target="/ppt/slides/slide5.xml" Id="R7c15ceb21729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8f4879a06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5c59a7d814693" /><Relationship Type="http://schemas.openxmlformats.org/officeDocument/2006/relationships/theme" Target="/ppt/slideMasters/theme/theme1.xml" Id="Rbc2d00596c2241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5c59a7d8146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53e230130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aff10c2d6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69bb2cc60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bf16de4db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073c014d7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ERIK GJERDE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ERIK GJERDE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Saudavegen 6545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51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969 080 303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