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c447bb54b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bf857f2fa48e4"/>
  </p:sldMasterIdLst>
  <p:sldIdLst>
    <p:sldId xmlns:r="http://schemas.openxmlformats.org/officeDocument/2006/relationships" id="256" r:id="R4f808487e0dd4398"/>
    <p:sldId xmlns:r="http://schemas.openxmlformats.org/officeDocument/2006/relationships" id="257" r:id="R9fc77799a10b479d"/>
    <p:sldId xmlns:r="http://schemas.openxmlformats.org/officeDocument/2006/relationships" id="258" r:id="Rf384ee5d32a940b6"/>
    <p:sldId xmlns:r="http://schemas.openxmlformats.org/officeDocument/2006/relationships" id="259" r:id="Rae3840e08d3246d3"/>
    <p:sldId xmlns:r="http://schemas.openxmlformats.org/officeDocument/2006/relationships" id="260" r:id="R9e107af2b4ea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bf857f2fa48e4" /><Relationship Type="http://schemas.openxmlformats.org/officeDocument/2006/relationships/slide" Target="/ppt/slides/slide1.xml" Id="R4f808487e0dd4398" /><Relationship Type="http://schemas.openxmlformats.org/officeDocument/2006/relationships/slide" Target="/ppt/slides/slide2.xml" Id="R9fc77799a10b479d" /><Relationship Type="http://schemas.openxmlformats.org/officeDocument/2006/relationships/slide" Target="/ppt/slides/slide3.xml" Id="Rf384ee5d32a940b6" /><Relationship Type="http://schemas.openxmlformats.org/officeDocument/2006/relationships/slide" Target="/ppt/slides/slide4.xml" Id="Rae3840e08d3246d3" /><Relationship Type="http://schemas.openxmlformats.org/officeDocument/2006/relationships/slide" Target="/ppt/slides/slide5.xml" Id="R9e107af2b4ea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ed51bdb8e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7455b913c44d5" /><Relationship Type="http://schemas.openxmlformats.org/officeDocument/2006/relationships/theme" Target="/ppt/slideMasters/theme/theme1.xml" Id="R78f11fd96dae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7455b913c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ae847d44c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70aa2d158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5ed636012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0fb4507e8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6c1a4e564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