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15f1e0473c41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488b31d8045e6"/>
  </p:sldMasterIdLst>
  <p:sldIdLst>
    <p:sldId xmlns:r="http://schemas.openxmlformats.org/officeDocument/2006/relationships" id="256" r:id="Rfef9d1b0140244f1"/>
    <p:sldId xmlns:r="http://schemas.openxmlformats.org/officeDocument/2006/relationships" id="257" r:id="Ra832a55a800f4860"/>
    <p:sldId xmlns:r="http://schemas.openxmlformats.org/officeDocument/2006/relationships" id="258" r:id="R2d63410546f44b5e"/>
    <p:sldId xmlns:r="http://schemas.openxmlformats.org/officeDocument/2006/relationships" id="259" r:id="R96fb3099c5724b7a"/>
    <p:sldId xmlns:r="http://schemas.openxmlformats.org/officeDocument/2006/relationships" id="260" r:id="R7c403cf2e5e7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488b31d8045e6" /><Relationship Type="http://schemas.openxmlformats.org/officeDocument/2006/relationships/slide" Target="/ppt/slides/slide1.xml" Id="Rfef9d1b0140244f1" /><Relationship Type="http://schemas.openxmlformats.org/officeDocument/2006/relationships/slide" Target="/ppt/slides/slide2.xml" Id="Ra832a55a800f4860" /><Relationship Type="http://schemas.openxmlformats.org/officeDocument/2006/relationships/slide" Target="/ppt/slides/slide3.xml" Id="R2d63410546f44b5e" /><Relationship Type="http://schemas.openxmlformats.org/officeDocument/2006/relationships/slide" Target="/ppt/slides/slide4.xml" Id="R96fb3099c5724b7a" /><Relationship Type="http://schemas.openxmlformats.org/officeDocument/2006/relationships/slide" Target="/ppt/slides/slide5.xml" Id="R7c403cf2e5e7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55a3887d049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a9845d3ed41c7" /><Relationship Type="http://schemas.openxmlformats.org/officeDocument/2006/relationships/theme" Target="/ppt/slideMasters/theme/theme1.xml" Id="Re763567992314f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da9845d3ed41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cfde1339e4d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51988e52445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8370790b54e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1212e803045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d81de7ec242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MASKIN ble etablert [år] og holder til i Sagvåg.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Nysætervegen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5410 Sagvåg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46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post@myhremaskin.no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www.myhremaskin.no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970 052 267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