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2dc07f257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f2f6426e474a14"/>
  </p:sldMasterIdLst>
  <p:sldIdLst>
    <p:sldId xmlns:r="http://schemas.openxmlformats.org/officeDocument/2006/relationships" id="256" r:id="R03af3c96e4f1436d"/>
    <p:sldId xmlns:r="http://schemas.openxmlformats.org/officeDocument/2006/relationships" id="257" r:id="Rac8452e185544aac"/>
    <p:sldId xmlns:r="http://schemas.openxmlformats.org/officeDocument/2006/relationships" id="258" r:id="Rbc77baf7839646fc"/>
    <p:sldId xmlns:r="http://schemas.openxmlformats.org/officeDocument/2006/relationships" id="259" r:id="R5685d6930b0e4445"/>
    <p:sldId xmlns:r="http://schemas.openxmlformats.org/officeDocument/2006/relationships" id="260" r:id="Rbaeef9270cfe4dce"/>
    <p:sldId xmlns:r="http://schemas.openxmlformats.org/officeDocument/2006/relationships" id="261" r:id="Rc8eda5be88be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2f6426e474a14" /><Relationship Type="http://schemas.openxmlformats.org/officeDocument/2006/relationships/slide" Target="/ppt/slides/slide1.xml" Id="R03af3c96e4f1436d" /><Relationship Type="http://schemas.openxmlformats.org/officeDocument/2006/relationships/slide" Target="/ppt/slides/slide2.xml" Id="Rac8452e185544aac" /><Relationship Type="http://schemas.openxmlformats.org/officeDocument/2006/relationships/slide" Target="/ppt/slides/slide3.xml" Id="Rbc77baf7839646fc" /><Relationship Type="http://schemas.openxmlformats.org/officeDocument/2006/relationships/slide" Target="/ppt/slides/slide4.xml" Id="R5685d6930b0e4445" /><Relationship Type="http://schemas.openxmlformats.org/officeDocument/2006/relationships/slide" Target="/ppt/slides/slide5.xml" Id="Rbaeef9270cfe4dce" /><Relationship Type="http://schemas.openxmlformats.org/officeDocument/2006/relationships/slide" Target="/ppt/slides/slide6.xml" Id="Rc8eda5be88be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03af7a66f42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d3dda5dee4cf3" /><Relationship Type="http://schemas.openxmlformats.org/officeDocument/2006/relationships/theme" Target="/ppt/slideMasters/theme/theme1.xml" Id="R08faa4522b324c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d3dda5dee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93b12861043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e7178e2dc41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ac8e19c484e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1d6ab6b6242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6f10f5e8a42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1c506f9304e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VERDAL DRIFTSLAG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DRIFTSLAG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VERDAL DRIFTSLAG SA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DRIFTSLAG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DRIFTSLAG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DRIFTSLAG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10 584 304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148 889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1 149 897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3 930 191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DRIFTSLAG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Neptunvegen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87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verdal-dl@verdal-dl.no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970 064 923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VERDAL DRIFTSLAG SA</a:t>
            </a:r>
          </a:p>
        </p:txBody>
      </p:sp>
    </p:spTree>
  </p:cSld>
  <p:clrMapOvr>
    <a:masterClrMapping xmlns:a="http://schemas.openxmlformats.org/drawingml/2006/main"/>
  </p:clrMapOvr>
</p:sld>
</file>