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905e2d7ea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8039acdf154c94"/>
  </p:sldMasterIdLst>
  <p:sldIdLst>
    <p:sldId xmlns:r="http://schemas.openxmlformats.org/officeDocument/2006/relationships" id="256" r:id="Rb2a4921cc2fc466f"/>
    <p:sldId xmlns:r="http://schemas.openxmlformats.org/officeDocument/2006/relationships" id="257" r:id="Rf0bbb1ce8a24467e"/>
    <p:sldId xmlns:r="http://schemas.openxmlformats.org/officeDocument/2006/relationships" id="258" r:id="R416f84f619cc484b"/>
    <p:sldId xmlns:r="http://schemas.openxmlformats.org/officeDocument/2006/relationships" id="259" r:id="R68ddf882e31b4c55"/>
    <p:sldId xmlns:r="http://schemas.openxmlformats.org/officeDocument/2006/relationships" id="260" r:id="R36aed2a699404081"/>
    <p:sldId xmlns:r="http://schemas.openxmlformats.org/officeDocument/2006/relationships" id="261" r:id="R55c5b59be1c5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039acdf154c94" /><Relationship Type="http://schemas.openxmlformats.org/officeDocument/2006/relationships/slide" Target="/ppt/slides/slide1.xml" Id="Rb2a4921cc2fc466f" /><Relationship Type="http://schemas.openxmlformats.org/officeDocument/2006/relationships/slide" Target="/ppt/slides/slide2.xml" Id="Rf0bbb1ce8a24467e" /><Relationship Type="http://schemas.openxmlformats.org/officeDocument/2006/relationships/slide" Target="/ppt/slides/slide3.xml" Id="R416f84f619cc484b" /><Relationship Type="http://schemas.openxmlformats.org/officeDocument/2006/relationships/slide" Target="/ppt/slides/slide4.xml" Id="R68ddf882e31b4c55" /><Relationship Type="http://schemas.openxmlformats.org/officeDocument/2006/relationships/slide" Target="/ppt/slides/slide5.xml" Id="R36aed2a699404081" /><Relationship Type="http://schemas.openxmlformats.org/officeDocument/2006/relationships/slide" Target="/ppt/slides/slide6.xml" Id="R55c5b59be1c5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e7c14122e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c4d4fd33d4fdf" /><Relationship Type="http://schemas.openxmlformats.org/officeDocument/2006/relationships/theme" Target="/ppt/slideMasters/theme/theme1.xml" Id="R8fb53d0f8733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c4d4fd33d4f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e81d0bfc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0fd4b4d6e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961e1312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d5ca43ff9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007687a4f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ae2d16f9241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