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77c35e51ea40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550d50ede842bb"/>
  </p:sldMasterIdLst>
  <p:sldIdLst>
    <p:sldId xmlns:r="http://schemas.openxmlformats.org/officeDocument/2006/relationships" id="256" r:id="Rb7312bda1d504930"/>
    <p:sldId xmlns:r="http://schemas.openxmlformats.org/officeDocument/2006/relationships" id="257" r:id="Race1c7c8d7274d81"/>
    <p:sldId xmlns:r="http://schemas.openxmlformats.org/officeDocument/2006/relationships" id="258" r:id="R1ace9b85e4f246af"/>
    <p:sldId xmlns:r="http://schemas.openxmlformats.org/officeDocument/2006/relationships" id="259" r:id="R4b283974857b47b1"/>
    <p:sldId xmlns:r="http://schemas.openxmlformats.org/officeDocument/2006/relationships" id="260" r:id="R5838ce2906864d39"/>
    <p:sldId xmlns:r="http://schemas.openxmlformats.org/officeDocument/2006/relationships" id="261" r:id="R8bbd5f61c26648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550d50ede842bb" /><Relationship Type="http://schemas.openxmlformats.org/officeDocument/2006/relationships/slide" Target="/ppt/slides/slide1.xml" Id="Rb7312bda1d504930" /><Relationship Type="http://schemas.openxmlformats.org/officeDocument/2006/relationships/slide" Target="/ppt/slides/slide2.xml" Id="Race1c7c8d7274d81" /><Relationship Type="http://schemas.openxmlformats.org/officeDocument/2006/relationships/slide" Target="/ppt/slides/slide3.xml" Id="R1ace9b85e4f246af" /><Relationship Type="http://schemas.openxmlformats.org/officeDocument/2006/relationships/slide" Target="/ppt/slides/slide4.xml" Id="R4b283974857b47b1" /><Relationship Type="http://schemas.openxmlformats.org/officeDocument/2006/relationships/slide" Target="/ppt/slides/slide5.xml" Id="R5838ce2906864d39" /><Relationship Type="http://schemas.openxmlformats.org/officeDocument/2006/relationships/slide" Target="/ppt/slides/slide6.xml" Id="R8bbd5f61c26648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d5dfc91f3e4f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2bef0c8c946b8" /><Relationship Type="http://schemas.openxmlformats.org/officeDocument/2006/relationships/theme" Target="/ppt/slideMasters/theme/theme1.xml" Id="Rfeb00d17ca2a43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92bef0c8c946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67a80b8044f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4964e33b745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1d1303fe847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704e91b1444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8dda8200940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21a99b4614e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HOVEDORGANISASJONEN VIRKE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HOVEDORGANISASJONEN VIRKE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360 163 379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−23 777 929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1 114 453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194 784 577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391 341 748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54 17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info@virke.no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www.virke.no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970 134 646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HOVEDORGANISASJONEN VIRKE</a:t>
            </a:r>
          </a:p>
        </p:txBody>
      </p:sp>
    </p:spTree>
  </p:cSld>
  <p:clrMapOvr>
    <a:masterClrMapping xmlns:a="http://schemas.openxmlformats.org/drawingml/2006/main"/>
  </p:clrMapOvr>
</p:sld>
</file>