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fc86f47ade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65a933a7549a2"/>
  </p:sldMasterIdLst>
  <p:sldIdLst>
    <p:sldId xmlns:r="http://schemas.openxmlformats.org/officeDocument/2006/relationships" id="256" r:id="R543e49d8bb184616"/>
    <p:sldId xmlns:r="http://schemas.openxmlformats.org/officeDocument/2006/relationships" id="257" r:id="R2da04180d04942de"/>
    <p:sldId xmlns:r="http://schemas.openxmlformats.org/officeDocument/2006/relationships" id="258" r:id="R29c1ab532b004647"/>
    <p:sldId xmlns:r="http://schemas.openxmlformats.org/officeDocument/2006/relationships" id="259" r:id="Rd4f8691af02641e6"/>
    <p:sldId xmlns:r="http://schemas.openxmlformats.org/officeDocument/2006/relationships" id="260" r:id="R5d34625c4ec040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65a933a7549a2" /><Relationship Type="http://schemas.openxmlformats.org/officeDocument/2006/relationships/slide" Target="/ppt/slides/slide1.xml" Id="R543e49d8bb184616" /><Relationship Type="http://schemas.openxmlformats.org/officeDocument/2006/relationships/slide" Target="/ppt/slides/slide2.xml" Id="R2da04180d04942de" /><Relationship Type="http://schemas.openxmlformats.org/officeDocument/2006/relationships/slide" Target="/ppt/slides/slide3.xml" Id="R29c1ab532b004647" /><Relationship Type="http://schemas.openxmlformats.org/officeDocument/2006/relationships/slide" Target="/ppt/slides/slide4.xml" Id="Rd4f8691af02641e6" /><Relationship Type="http://schemas.openxmlformats.org/officeDocument/2006/relationships/slide" Target="/ppt/slides/slide5.xml" Id="R5d34625c4ec040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0866b601f47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a13e7691644c2" /><Relationship Type="http://schemas.openxmlformats.org/officeDocument/2006/relationships/theme" Target="/ppt/slideMasters/theme/theme1.xml" Id="R8236fbd7ac824c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a13e7691644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6eda67721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301d6827c45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ca3ab1f97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bc0468f1d4c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55241b8d5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NINA STOKSET NILSEN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NINA STOKSET NILSEN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970 146 342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