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36baf5b5c742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3bb4a9109344c8"/>
  </p:sldMasterIdLst>
  <p:sldIdLst>
    <p:sldId xmlns:r="http://schemas.openxmlformats.org/officeDocument/2006/relationships" id="256" r:id="R117a580f976d433c"/>
    <p:sldId xmlns:r="http://schemas.openxmlformats.org/officeDocument/2006/relationships" id="257" r:id="Rc3f1b738df8c4876"/>
    <p:sldId xmlns:r="http://schemas.openxmlformats.org/officeDocument/2006/relationships" id="258" r:id="Rba9a5ec4f89d4a5c"/>
    <p:sldId xmlns:r="http://schemas.openxmlformats.org/officeDocument/2006/relationships" id="259" r:id="R52c1ff4d106d4e24"/>
    <p:sldId xmlns:r="http://schemas.openxmlformats.org/officeDocument/2006/relationships" id="260" r:id="R8c9c2e3ee5ed40ec"/>
    <p:sldId xmlns:r="http://schemas.openxmlformats.org/officeDocument/2006/relationships" id="261" r:id="R8d3b3863408547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3bb4a9109344c8" /><Relationship Type="http://schemas.openxmlformats.org/officeDocument/2006/relationships/slide" Target="/ppt/slides/slide1.xml" Id="R117a580f976d433c" /><Relationship Type="http://schemas.openxmlformats.org/officeDocument/2006/relationships/slide" Target="/ppt/slides/slide2.xml" Id="Rc3f1b738df8c4876" /><Relationship Type="http://schemas.openxmlformats.org/officeDocument/2006/relationships/slide" Target="/ppt/slides/slide3.xml" Id="Rba9a5ec4f89d4a5c" /><Relationship Type="http://schemas.openxmlformats.org/officeDocument/2006/relationships/slide" Target="/ppt/slides/slide4.xml" Id="R52c1ff4d106d4e24" /><Relationship Type="http://schemas.openxmlformats.org/officeDocument/2006/relationships/slide" Target="/ppt/slides/slide5.xml" Id="R8c9c2e3ee5ed40ec" /><Relationship Type="http://schemas.openxmlformats.org/officeDocument/2006/relationships/slide" Target="/ppt/slides/slide6.xml" Id="R8d3b3863408547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046a7596df4b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d7fce279a48af" /><Relationship Type="http://schemas.openxmlformats.org/officeDocument/2006/relationships/theme" Target="/ppt/slideMasters/theme/theme1.xml" Id="R080b7ebd09504b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7d7fce279a48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98e3f64d444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5e06f1d8349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6631e991644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c832b41924a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34d0b8544d41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e9263421e43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SPORTSKLUBBEN HAUGAR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SPORTSKLUBBEN HAUGAR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12 663 749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546 012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495 333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3 466 032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6 363 751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Diktervegen 29D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www.haugar.no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970 201 157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SPORTSKLUBBEN HAUGAR</a:t>
            </a:r>
          </a:p>
        </p:txBody>
      </p:sp>
    </p:spTree>
  </p:cSld>
  <p:clrMapOvr>
    <a:masterClrMapping xmlns:a="http://schemas.openxmlformats.org/drawingml/2006/main"/>
  </p:clrMapOvr>
</p:sld>
</file>