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613b07f4354d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87cd3231154dc6"/>
  </p:sldMasterIdLst>
  <p:sldIdLst>
    <p:sldId xmlns:r="http://schemas.openxmlformats.org/officeDocument/2006/relationships" id="256" r:id="Re65f9dd67c054b17"/>
    <p:sldId xmlns:r="http://schemas.openxmlformats.org/officeDocument/2006/relationships" id="257" r:id="R991c4c4b05134fbc"/>
    <p:sldId xmlns:r="http://schemas.openxmlformats.org/officeDocument/2006/relationships" id="258" r:id="Ra65d94d5f39e4a10"/>
    <p:sldId xmlns:r="http://schemas.openxmlformats.org/officeDocument/2006/relationships" id="259" r:id="R1d5ba51dbf8b4aa3"/>
    <p:sldId xmlns:r="http://schemas.openxmlformats.org/officeDocument/2006/relationships" id="260" r:id="Re1760978277947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87cd3231154dc6" /><Relationship Type="http://schemas.openxmlformats.org/officeDocument/2006/relationships/slide" Target="/ppt/slides/slide1.xml" Id="Re65f9dd67c054b17" /><Relationship Type="http://schemas.openxmlformats.org/officeDocument/2006/relationships/slide" Target="/ppt/slides/slide2.xml" Id="R991c4c4b05134fbc" /><Relationship Type="http://schemas.openxmlformats.org/officeDocument/2006/relationships/slide" Target="/ppt/slides/slide3.xml" Id="Ra65d94d5f39e4a10" /><Relationship Type="http://schemas.openxmlformats.org/officeDocument/2006/relationships/slide" Target="/ppt/slides/slide4.xml" Id="R1d5ba51dbf8b4aa3" /><Relationship Type="http://schemas.openxmlformats.org/officeDocument/2006/relationships/slide" Target="/ppt/slides/slide5.xml" Id="Re1760978277947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88327006ff4a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21e861dee4b6d" /><Relationship Type="http://schemas.openxmlformats.org/officeDocument/2006/relationships/theme" Target="/ppt/slideMasters/theme/theme1.xml" Id="R0ec79ad98cd748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921e861dee4b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94b83642147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f19ad1d2b44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3e65c30754b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98e3c53754c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801b95fe04e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NORGES VASSDRAGS- OG ENERGIDIREKTORAT (NVE)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NORGES VASSDRAGS- OG ENERGIDIREKTORAT (NVE)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Middelthuns gate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95 95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nve@nve.no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970 205 039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