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a15f7dfc1441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f9b77c3b5451b"/>
  </p:sldMasterIdLst>
  <p:sldIdLst>
    <p:sldId xmlns:r="http://schemas.openxmlformats.org/officeDocument/2006/relationships" id="256" r:id="Re6ee6667903c46df"/>
    <p:sldId xmlns:r="http://schemas.openxmlformats.org/officeDocument/2006/relationships" id="257" r:id="Rf0c0f4088af64075"/>
    <p:sldId xmlns:r="http://schemas.openxmlformats.org/officeDocument/2006/relationships" id="258" r:id="R9ad323fb731041d0"/>
    <p:sldId xmlns:r="http://schemas.openxmlformats.org/officeDocument/2006/relationships" id="259" r:id="R2db8e0f39c6245da"/>
    <p:sldId xmlns:r="http://schemas.openxmlformats.org/officeDocument/2006/relationships" id="260" r:id="R19eed6c0fee94d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f9b77c3b5451b" /><Relationship Type="http://schemas.openxmlformats.org/officeDocument/2006/relationships/slide" Target="/ppt/slides/slide1.xml" Id="Re6ee6667903c46df" /><Relationship Type="http://schemas.openxmlformats.org/officeDocument/2006/relationships/slide" Target="/ppt/slides/slide2.xml" Id="Rf0c0f4088af64075" /><Relationship Type="http://schemas.openxmlformats.org/officeDocument/2006/relationships/slide" Target="/ppt/slides/slide3.xml" Id="R9ad323fb731041d0" /><Relationship Type="http://schemas.openxmlformats.org/officeDocument/2006/relationships/slide" Target="/ppt/slides/slide4.xml" Id="R2db8e0f39c6245da" /><Relationship Type="http://schemas.openxmlformats.org/officeDocument/2006/relationships/slide" Target="/ppt/slides/slide5.xml" Id="R19eed6c0fee94d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580f26d5d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c12ec9cb34849" /><Relationship Type="http://schemas.openxmlformats.org/officeDocument/2006/relationships/theme" Target="/ppt/slideMasters/theme/theme1.xml" Id="R9a01e9901d9646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cc12ec9cb3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3398a2ef148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bfd25ef1540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ec8958f9c43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d39df8e4b41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330f7498949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DYRDAL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DYRDAL ble etablert [år] og holder til i Viksdalen.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Vikastølsvegen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6978 Viksdalen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57719778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