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973410a77ed41e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e514a0841e84f99"/>
  </p:sldMasterIdLst>
  <p:sldIdLst>
    <p:sldId xmlns:r="http://schemas.openxmlformats.org/officeDocument/2006/relationships" id="256" r:id="Rdb26da43f83942c6"/>
    <p:sldId xmlns:r="http://schemas.openxmlformats.org/officeDocument/2006/relationships" id="257" r:id="R28793af933c5494f"/>
    <p:sldId xmlns:r="http://schemas.openxmlformats.org/officeDocument/2006/relationships" id="258" r:id="Rd6d429e4c5094b9b"/>
    <p:sldId xmlns:r="http://schemas.openxmlformats.org/officeDocument/2006/relationships" id="259" r:id="R9f329be29bf1419c"/>
    <p:sldId xmlns:r="http://schemas.openxmlformats.org/officeDocument/2006/relationships" id="260" r:id="Rb176255f52f7471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e514a0841e84f99" /><Relationship Type="http://schemas.openxmlformats.org/officeDocument/2006/relationships/slide" Target="/ppt/slides/slide1.xml" Id="Rdb26da43f83942c6" /><Relationship Type="http://schemas.openxmlformats.org/officeDocument/2006/relationships/slide" Target="/ppt/slides/slide2.xml" Id="R28793af933c5494f" /><Relationship Type="http://schemas.openxmlformats.org/officeDocument/2006/relationships/slide" Target="/ppt/slides/slide3.xml" Id="Rd6d429e4c5094b9b" /><Relationship Type="http://schemas.openxmlformats.org/officeDocument/2006/relationships/slide" Target="/ppt/slides/slide4.xml" Id="R9f329be29bf1419c" /><Relationship Type="http://schemas.openxmlformats.org/officeDocument/2006/relationships/slide" Target="/ppt/slides/slide5.xml" Id="Rb176255f52f7471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6a0618abfb84fa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73ff087d62a47cc" /><Relationship Type="http://schemas.openxmlformats.org/officeDocument/2006/relationships/theme" Target="/ppt/slideMasters/theme/theme1.xml" Id="R53d1a7b55de045c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73ff087d62a47c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939580163ca442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db4e4df7a044f0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025e531c48c41c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469423fa20e41a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d32f76408fb49f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EDVARDSEN KNUT ING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EDVARDSEN KNUT ING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EDVARDSEN KNUT ING ble etablert [år] og holder til i Borgen.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EDVARDSEN KNUT ING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EDVARDSEN KNUT ING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EDVARDSEN KNUT ING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Tiurfaret 25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1388 Borgen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66901285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nevlung@online.no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970 239 367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EDVARDSEN KNUT ING</a:t>
            </a:r>
          </a:p>
        </p:txBody>
      </p:sp>
    </p:spTree>
  </p:cSld>
  <p:clrMapOvr>
    <a:masterClrMapping xmlns:a="http://schemas.openxmlformats.org/drawingml/2006/main"/>
  </p:clrMapOvr>
</p:sld>
</file>