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9d72ef8ca7b4f5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11a7407551a419f"/>
  </p:sldMasterIdLst>
  <p:sldIdLst>
    <p:sldId xmlns:r="http://schemas.openxmlformats.org/officeDocument/2006/relationships" id="256" r:id="Ra8dbebbc7b8540a0"/>
    <p:sldId xmlns:r="http://schemas.openxmlformats.org/officeDocument/2006/relationships" id="257" r:id="Rf3666b9d06594b3b"/>
    <p:sldId xmlns:r="http://schemas.openxmlformats.org/officeDocument/2006/relationships" id="258" r:id="R17d7b5d292a440ff"/>
    <p:sldId xmlns:r="http://schemas.openxmlformats.org/officeDocument/2006/relationships" id="259" r:id="R74c29576137e4840"/>
    <p:sldId xmlns:r="http://schemas.openxmlformats.org/officeDocument/2006/relationships" id="260" r:id="R429ca95cfc4043f1"/>
    <p:sldId xmlns:r="http://schemas.openxmlformats.org/officeDocument/2006/relationships" id="261" r:id="R8c9367857dd4404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11a7407551a419f" /><Relationship Type="http://schemas.openxmlformats.org/officeDocument/2006/relationships/slide" Target="/ppt/slides/slide1.xml" Id="Ra8dbebbc7b8540a0" /><Relationship Type="http://schemas.openxmlformats.org/officeDocument/2006/relationships/slide" Target="/ppt/slides/slide2.xml" Id="Rf3666b9d06594b3b" /><Relationship Type="http://schemas.openxmlformats.org/officeDocument/2006/relationships/slide" Target="/ppt/slides/slide3.xml" Id="R17d7b5d292a440ff" /><Relationship Type="http://schemas.openxmlformats.org/officeDocument/2006/relationships/slide" Target="/ppt/slides/slide4.xml" Id="R74c29576137e4840" /><Relationship Type="http://schemas.openxmlformats.org/officeDocument/2006/relationships/slide" Target="/ppt/slides/slide5.xml" Id="R429ca95cfc4043f1" /><Relationship Type="http://schemas.openxmlformats.org/officeDocument/2006/relationships/slide" Target="/ppt/slides/slide6.xml" Id="R8c9367857dd4404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36ec98edc7e4bb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223ab8c5084248" /><Relationship Type="http://schemas.openxmlformats.org/officeDocument/2006/relationships/theme" Target="/ppt/slideMasters/theme/theme1.xml" Id="Rbb81f8cd1523491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0223ab8c508424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184715b5f34de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ab6a0e01c7440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77cb93bfc3462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cdd5cf0db2472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2af58e0063431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2be19b5f71420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JENS REIDAR LILLEBØ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JENS REIDAR LILLEBØ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JENS REIDAR LILLEBØ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JENS REIDAR LILLEBØ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JENS REIDAR LILLEBØ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JENS REIDAR LILLEBØ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330 070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252 372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252 372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1 617 204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1 739 327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JENS REIDAR LILLEBØ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970 245 367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JENS REIDAR LILLEBØ</a:t>
            </a:r>
          </a:p>
        </p:txBody>
      </p:sp>
    </p:spTree>
  </p:cSld>
  <p:clrMapOvr>
    <a:masterClrMapping xmlns:a="http://schemas.openxmlformats.org/drawingml/2006/main"/>
  </p:clrMapOvr>
</p:sld>
</file>