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dee3a269ab42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6873d8a68a4bed"/>
  </p:sldMasterIdLst>
  <p:sldIdLst>
    <p:sldId xmlns:r="http://schemas.openxmlformats.org/officeDocument/2006/relationships" id="256" r:id="Raa1a04d7844f41a0"/>
    <p:sldId xmlns:r="http://schemas.openxmlformats.org/officeDocument/2006/relationships" id="257" r:id="R9421cc28feb84727"/>
    <p:sldId xmlns:r="http://schemas.openxmlformats.org/officeDocument/2006/relationships" id="258" r:id="R6d70f53381bf47ea"/>
    <p:sldId xmlns:r="http://schemas.openxmlformats.org/officeDocument/2006/relationships" id="259" r:id="Rdf81b651546a4042"/>
    <p:sldId xmlns:r="http://schemas.openxmlformats.org/officeDocument/2006/relationships" id="260" r:id="R19d5d01b5cf243e0"/>
    <p:sldId xmlns:r="http://schemas.openxmlformats.org/officeDocument/2006/relationships" id="261" r:id="R0957a6b528464c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873d8a68a4bed" /><Relationship Type="http://schemas.openxmlformats.org/officeDocument/2006/relationships/slide" Target="/ppt/slides/slide1.xml" Id="Raa1a04d7844f41a0" /><Relationship Type="http://schemas.openxmlformats.org/officeDocument/2006/relationships/slide" Target="/ppt/slides/slide2.xml" Id="R9421cc28feb84727" /><Relationship Type="http://schemas.openxmlformats.org/officeDocument/2006/relationships/slide" Target="/ppt/slides/slide3.xml" Id="R6d70f53381bf47ea" /><Relationship Type="http://schemas.openxmlformats.org/officeDocument/2006/relationships/slide" Target="/ppt/slides/slide4.xml" Id="Rdf81b651546a4042" /><Relationship Type="http://schemas.openxmlformats.org/officeDocument/2006/relationships/slide" Target="/ppt/slides/slide5.xml" Id="R19d5d01b5cf243e0" /><Relationship Type="http://schemas.openxmlformats.org/officeDocument/2006/relationships/slide" Target="/ppt/slides/slide6.xml" Id="R0957a6b528464c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03fa87914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fb5eb53384a3b" /><Relationship Type="http://schemas.openxmlformats.org/officeDocument/2006/relationships/theme" Target="/ppt/slideMasters/theme/theme1.xml" Id="Rab8090150e11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0fb5eb5338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172cdca7b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1ab1eee7d43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be5421c0543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5d2d829d048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1a94d34094d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11a167686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IDRETTSLAG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153 220 894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1 529 959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2 651 578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232 647 341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970 267 948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