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f6c70754f54e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f9a1f79b94b4e"/>
  </p:sldMasterIdLst>
  <p:sldIdLst>
    <p:sldId xmlns:r="http://schemas.openxmlformats.org/officeDocument/2006/relationships" id="256" r:id="R05ec7e1123514078"/>
    <p:sldId xmlns:r="http://schemas.openxmlformats.org/officeDocument/2006/relationships" id="257" r:id="Rb114ab3752c34f91"/>
    <p:sldId xmlns:r="http://schemas.openxmlformats.org/officeDocument/2006/relationships" id="258" r:id="R4796915724f64f5e"/>
    <p:sldId xmlns:r="http://schemas.openxmlformats.org/officeDocument/2006/relationships" id="259" r:id="R3ab9016c81624580"/>
    <p:sldId xmlns:r="http://schemas.openxmlformats.org/officeDocument/2006/relationships" id="260" r:id="R8392d5c683e848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f9a1f79b94b4e" /><Relationship Type="http://schemas.openxmlformats.org/officeDocument/2006/relationships/slide" Target="/ppt/slides/slide1.xml" Id="R05ec7e1123514078" /><Relationship Type="http://schemas.openxmlformats.org/officeDocument/2006/relationships/slide" Target="/ppt/slides/slide2.xml" Id="Rb114ab3752c34f91" /><Relationship Type="http://schemas.openxmlformats.org/officeDocument/2006/relationships/slide" Target="/ppt/slides/slide3.xml" Id="R4796915724f64f5e" /><Relationship Type="http://schemas.openxmlformats.org/officeDocument/2006/relationships/slide" Target="/ppt/slides/slide4.xml" Id="R3ab9016c81624580" /><Relationship Type="http://schemas.openxmlformats.org/officeDocument/2006/relationships/slide" Target="/ppt/slides/slide5.xml" Id="R8392d5c683e848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9a1720d9b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18c7c8d2d4548" /><Relationship Type="http://schemas.openxmlformats.org/officeDocument/2006/relationships/theme" Target="/ppt/slideMasters/theme/theme1.xml" Id="Rfec3615b5de5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418c7c8d2d45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b30579e3240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96333d3a2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ca90c197644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1cae03e0644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b82fea1dc46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TORGERSEN ESBEN HALL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ESBEN HALL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Furumoen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22612837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970 293 604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