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133845684d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b34aa318d40c9"/>
  </p:sldMasterIdLst>
  <p:sldIdLst>
    <p:sldId xmlns:r="http://schemas.openxmlformats.org/officeDocument/2006/relationships" id="256" r:id="R44987cb5fff94781"/>
    <p:sldId xmlns:r="http://schemas.openxmlformats.org/officeDocument/2006/relationships" id="257" r:id="R81e0c6f940b34da4"/>
    <p:sldId xmlns:r="http://schemas.openxmlformats.org/officeDocument/2006/relationships" id="258" r:id="R6ed6d61a171c4ef0"/>
    <p:sldId xmlns:r="http://schemas.openxmlformats.org/officeDocument/2006/relationships" id="259" r:id="Rdaf20d5308db4f0d"/>
    <p:sldId xmlns:r="http://schemas.openxmlformats.org/officeDocument/2006/relationships" id="260" r:id="R9ad30326f4da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b34aa318d40c9" /><Relationship Type="http://schemas.openxmlformats.org/officeDocument/2006/relationships/slide" Target="/ppt/slides/slide1.xml" Id="R44987cb5fff94781" /><Relationship Type="http://schemas.openxmlformats.org/officeDocument/2006/relationships/slide" Target="/ppt/slides/slide2.xml" Id="R81e0c6f940b34da4" /><Relationship Type="http://schemas.openxmlformats.org/officeDocument/2006/relationships/slide" Target="/ppt/slides/slide3.xml" Id="R6ed6d61a171c4ef0" /><Relationship Type="http://schemas.openxmlformats.org/officeDocument/2006/relationships/slide" Target="/ppt/slides/slide4.xml" Id="Rdaf20d5308db4f0d" /><Relationship Type="http://schemas.openxmlformats.org/officeDocument/2006/relationships/slide" Target="/ppt/slides/slide5.xml" Id="R9ad30326f4da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b39978e70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c5ba68db48e2" /><Relationship Type="http://schemas.openxmlformats.org/officeDocument/2006/relationships/theme" Target="/ppt/slideMasters/theme/theme1.xml" Id="R7334e58e2c57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7c5ba68db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08bbc1dbf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06d56bec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f410a416d47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48240dad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97a8eb62b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