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d1b846c3441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43f881a0214114"/>
  </p:sldMasterIdLst>
  <p:sldIdLst>
    <p:sldId xmlns:r="http://schemas.openxmlformats.org/officeDocument/2006/relationships" id="256" r:id="R510bda48c3744ed5"/>
    <p:sldId xmlns:r="http://schemas.openxmlformats.org/officeDocument/2006/relationships" id="257" r:id="R63677f1df5ce42ee"/>
    <p:sldId xmlns:r="http://schemas.openxmlformats.org/officeDocument/2006/relationships" id="258" r:id="Re27995b65b9d4554"/>
    <p:sldId xmlns:r="http://schemas.openxmlformats.org/officeDocument/2006/relationships" id="259" r:id="Rf4a897b57a114d88"/>
    <p:sldId xmlns:r="http://schemas.openxmlformats.org/officeDocument/2006/relationships" id="260" r:id="R6c0de0b13e6045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3f881a0214114" /><Relationship Type="http://schemas.openxmlformats.org/officeDocument/2006/relationships/slide" Target="/ppt/slides/slide1.xml" Id="R510bda48c3744ed5" /><Relationship Type="http://schemas.openxmlformats.org/officeDocument/2006/relationships/slide" Target="/ppt/slides/slide2.xml" Id="R63677f1df5ce42ee" /><Relationship Type="http://schemas.openxmlformats.org/officeDocument/2006/relationships/slide" Target="/ppt/slides/slide3.xml" Id="Re27995b65b9d4554" /><Relationship Type="http://schemas.openxmlformats.org/officeDocument/2006/relationships/slide" Target="/ppt/slides/slide4.xml" Id="Rf4a897b57a114d88" /><Relationship Type="http://schemas.openxmlformats.org/officeDocument/2006/relationships/slide" Target="/ppt/slides/slide5.xml" Id="R6c0de0b13e6045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44362f10149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806ec2c764a96" /><Relationship Type="http://schemas.openxmlformats.org/officeDocument/2006/relationships/theme" Target="/ppt/slideMasters/theme/theme1.xml" Id="R7b660eba74c742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8806ec2c76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52b20f18f45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5b9d0531e45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0082f04224e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ebfab22fa4a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720c3274a45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RØNNINGEN KJELL VICTOR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KJELL VICTOR ble etablert [år] og holder til i Hernes.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Horndalsvegen 944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2410 Hernes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