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120ff2f66d45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3d0f74a72445d5"/>
  </p:sldMasterIdLst>
  <p:sldIdLst>
    <p:sldId xmlns:r="http://schemas.openxmlformats.org/officeDocument/2006/relationships" id="256" r:id="R78d187c900de4865"/>
    <p:sldId xmlns:r="http://schemas.openxmlformats.org/officeDocument/2006/relationships" id="257" r:id="Raaf4f23caab94e0d"/>
    <p:sldId xmlns:r="http://schemas.openxmlformats.org/officeDocument/2006/relationships" id="258" r:id="R980d27920f7d4e97"/>
    <p:sldId xmlns:r="http://schemas.openxmlformats.org/officeDocument/2006/relationships" id="259" r:id="R6510f807a52942a5"/>
    <p:sldId xmlns:r="http://schemas.openxmlformats.org/officeDocument/2006/relationships" id="260" r:id="Ref39e50f13dd4507"/>
    <p:sldId xmlns:r="http://schemas.openxmlformats.org/officeDocument/2006/relationships" id="261" r:id="R42f2df7b8d6b4c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3d0f74a72445d5" /><Relationship Type="http://schemas.openxmlformats.org/officeDocument/2006/relationships/slide" Target="/ppt/slides/slide1.xml" Id="R78d187c900de4865" /><Relationship Type="http://schemas.openxmlformats.org/officeDocument/2006/relationships/slide" Target="/ppt/slides/slide2.xml" Id="Raaf4f23caab94e0d" /><Relationship Type="http://schemas.openxmlformats.org/officeDocument/2006/relationships/slide" Target="/ppt/slides/slide3.xml" Id="R980d27920f7d4e97" /><Relationship Type="http://schemas.openxmlformats.org/officeDocument/2006/relationships/slide" Target="/ppt/slides/slide4.xml" Id="R6510f807a52942a5" /><Relationship Type="http://schemas.openxmlformats.org/officeDocument/2006/relationships/slide" Target="/ppt/slides/slide5.xml" Id="Ref39e50f13dd4507" /><Relationship Type="http://schemas.openxmlformats.org/officeDocument/2006/relationships/slide" Target="/ppt/slides/slide6.xml" Id="R42f2df7b8d6b4c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56afbd96c941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3cc7f873942cb" /><Relationship Type="http://schemas.openxmlformats.org/officeDocument/2006/relationships/theme" Target="/ppt/slideMasters/theme/theme1.xml" Id="Rd3ab8c7833174d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83cc7f873942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aeb78a88040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27b6dc1fa47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1a67b15ea47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140357ef041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ea16946524d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9e2ad1bf64b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SØR-ØSTERDAL REGNSKAPSLAG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SØR-ØSTERDAL REGNSKAPSLAG SA ble etablert [år] og holder til i Rena.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13 431 908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79 362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656 682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4 002 131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Trudvanggata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2450 Rena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44 00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970 300 643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