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50ed1f7a3d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308398b0c4a38"/>
  </p:sldMasterIdLst>
  <p:sldIdLst>
    <p:sldId xmlns:r="http://schemas.openxmlformats.org/officeDocument/2006/relationships" id="256" r:id="Ra409f9087c5f4b2a"/>
    <p:sldId xmlns:r="http://schemas.openxmlformats.org/officeDocument/2006/relationships" id="257" r:id="R56fad966c6a94fd9"/>
    <p:sldId xmlns:r="http://schemas.openxmlformats.org/officeDocument/2006/relationships" id="258" r:id="R9b4c016fc8f349c5"/>
    <p:sldId xmlns:r="http://schemas.openxmlformats.org/officeDocument/2006/relationships" id="259" r:id="R1cf79157080d4678"/>
    <p:sldId xmlns:r="http://schemas.openxmlformats.org/officeDocument/2006/relationships" id="260" r:id="Rf621652f00c1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308398b0c4a38" /><Relationship Type="http://schemas.openxmlformats.org/officeDocument/2006/relationships/slide" Target="/ppt/slides/slide1.xml" Id="Ra409f9087c5f4b2a" /><Relationship Type="http://schemas.openxmlformats.org/officeDocument/2006/relationships/slide" Target="/ppt/slides/slide2.xml" Id="R56fad966c6a94fd9" /><Relationship Type="http://schemas.openxmlformats.org/officeDocument/2006/relationships/slide" Target="/ppt/slides/slide3.xml" Id="R9b4c016fc8f349c5" /><Relationship Type="http://schemas.openxmlformats.org/officeDocument/2006/relationships/slide" Target="/ppt/slides/slide4.xml" Id="R1cf79157080d4678" /><Relationship Type="http://schemas.openxmlformats.org/officeDocument/2006/relationships/slide" Target="/ppt/slides/slide5.xml" Id="Rf621652f00c1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60dc8a024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ee029d7b24e3b" /><Relationship Type="http://schemas.openxmlformats.org/officeDocument/2006/relationships/theme" Target="/ppt/slideMasters/theme/theme1.xml" Id="R84df95b0b426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ee029d7b2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aba59a3f1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767fcbd2f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65e4a5c78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7888be2d641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6e2eb636b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