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b951e66d3245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a91e145ba2488a"/>
  </p:sldMasterIdLst>
  <p:sldIdLst>
    <p:sldId xmlns:r="http://schemas.openxmlformats.org/officeDocument/2006/relationships" id="256" r:id="R17f38ae1f0a5432d"/>
    <p:sldId xmlns:r="http://schemas.openxmlformats.org/officeDocument/2006/relationships" id="257" r:id="R244cd98cf1854c8d"/>
    <p:sldId xmlns:r="http://schemas.openxmlformats.org/officeDocument/2006/relationships" id="258" r:id="Rd63cde4d046c4db3"/>
    <p:sldId xmlns:r="http://schemas.openxmlformats.org/officeDocument/2006/relationships" id="259" r:id="R3e80da086d854db9"/>
    <p:sldId xmlns:r="http://schemas.openxmlformats.org/officeDocument/2006/relationships" id="260" r:id="Rae54fe7d1eab42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91e145ba2488a" /><Relationship Type="http://schemas.openxmlformats.org/officeDocument/2006/relationships/slide" Target="/ppt/slides/slide1.xml" Id="R17f38ae1f0a5432d" /><Relationship Type="http://schemas.openxmlformats.org/officeDocument/2006/relationships/slide" Target="/ppt/slides/slide2.xml" Id="R244cd98cf1854c8d" /><Relationship Type="http://schemas.openxmlformats.org/officeDocument/2006/relationships/slide" Target="/ppt/slides/slide3.xml" Id="Rd63cde4d046c4db3" /><Relationship Type="http://schemas.openxmlformats.org/officeDocument/2006/relationships/slide" Target="/ppt/slides/slide4.xml" Id="R3e80da086d854db9" /><Relationship Type="http://schemas.openxmlformats.org/officeDocument/2006/relationships/slide" Target="/ppt/slides/slide5.xml" Id="Rae54fe7d1eab42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2458fad90c4f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2d55ed675447c" /><Relationship Type="http://schemas.openxmlformats.org/officeDocument/2006/relationships/theme" Target="/ppt/slideMasters/theme/theme1.xml" Id="R99b0293cf06f46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f2d55ed67544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6060edc2543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01c1f0c3b41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17774d43140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d23d044274a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de78f67b64a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SKREDE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SKREDE ble etablert [år] og holder til i Hopland.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6796 Hopland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23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970 339 140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